
<file path=[Content_Types].xml><?xml version="1.0" encoding="utf-8"?>
<Types xmlns="http://schemas.openxmlformats.org/package/2006/content-types">
  <Default Extension="gif" ContentType="image/gif"/>
  <Default Extension="jpg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jpeg"/>
  <Override PartName="/ppt/media/image8.jpg" ContentType="image/jpe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57" r:id="rId5"/>
    <p:sldId id="262" r:id="rId6"/>
    <p:sldId id="258" r:id="rId7"/>
    <p:sldId id="260" r:id="rId8"/>
    <p:sldId id="261" r:id="rId9"/>
    <p:sldId id="265" r:id="rId10"/>
    <p:sldId id="259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el Špíšek" initials="PŠ" lastIdx="1" clrIdx="0">
    <p:extLst>
      <p:ext uri="{19B8F6BF-5375-455C-9EA6-DF929625EA0E}">
        <p15:presenceInfo xmlns:p15="http://schemas.microsoft.com/office/powerpoint/2012/main" userId="2e00f44051d895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D34ED-C0DD-4E68-8384-9F78F0C9A8E6}" v="479" dt="2020-01-14T07:21:26.7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Špíšek" userId="2e00f44051d89567" providerId="LiveId" clId="{CA1D34ED-C0DD-4E68-8384-9F78F0C9A8E6}"/>
    <pc:docChg chg="undo custSel mod addSld delSld modSld modMainMaster">
      <pc:chgData name="Pavel Špíšek" userId="2e00f44051d89567" providerId="LiveId" clId="{CA1D34ED-C0DD-4E68-8384-9F78F0C9A8E6}" dt="2020-01-14T07:21:26.777" v="2777" actId="20577"/>
      <pc:docMkLst>
        <pc:docMk/>
      </pc:docMkLst>
      <pc:sldChg chg="addSp delSp modSp add mod setBg setClrOvrMap addCm delCm">
        <pc:chgData name="Pavel Špíšek" userId="2e00f44051d89567" providerId="LiveId" clId="{CA1D34ED-C0DD-4E68-8384-9F78F0C9A8E6}" dt="2020-01-14T07:11:38.214" v="2589" actId="1035"/>
        <pc:sldMkLst>
          <pc:docMk/>
          <pc:sldMk cId="3293334845" sldId="256"/>
        </pc:sldMkLst>
        <pc:spChg chg="mod">
          <ac:chgData name="Pavel Špíšek" userId="2e00f44051d89567" providerId="LiveId" clId="{CA1D34ED-C0DD-4E68-8384-9F78F0C9A8E6}" dt="2020-01-14T07:11:38.214" v="2589" actId="1035"/>
          <ac:spMkLst>
            <pc:docMk/>
            <pc:sldMk cId="3293334845" sldId="256"/>
            <ac:spMk id="2" creationId="{C1D15168-2E75-44CB-8CF5-49A779B44DA3}"/>
          </ac:spMkLst>
        </pc:spChg>
        <pc:spChg chg="mod">
          <ac:chgData name="Pavel Špíšek" userId="2e00f44051d89567" providerId="LiveId" clId="{CA1D34ED-C0DD-4E68-8384-9F78F0C9A8E6}" dt="2020-01-14T07:11:37.617" v="2588" actId="1035"/>
          <ac:spMkLst>
            <pc:docMk/>
            <pc:sldMk cId="3293334845" sldId="256"/>
            <ac:spMk id="3" creationId="{0758C976-E6DE-4F84-A523-D068D75544D4}"/>
          </ac:spMkLst>
        </pc:spChg>
        <pc:spChg chg="add del mod">
          <ac:chgData name="Pavel Špíšek" userId="2e00f44051d89567" providerId="LiveId" clId="{CA1D34ED-C0DD-4E68-8384-9F78F0C9A8E6}" dt="2020-01-14T07:10:41.523" v="2522" actId="478"/>
          <ac:spMkLst>
            <pc:docMk/>
            <pc:sldMk cId="3293334845" sldId="256"/>
            <ac:spMk id="4" creationId="{FAA64294-BB7D-459B-BB65-E97A58368BAF}"/>
          </ac:spMkLst>
        </pc:spChg>
        <pc:spChg chg="add">
          <ac:chgData name="Pavel Špíšek" userId="2e00f44051d89567" providerId="LiveId" clId="{CA1D34ED-C0DD-4E68-8384-9F78F0C9A8E6}" dt="2020-01-14T07:10:58.811" v="2523" actId="26606"/>
          <ac:spMkLst>
            <pc:docMk/>
            <pc:sldMk cId="3293334845" sldId="256"/>
            <ac:spMk id="8" creationId="{2A8AA5BC-4F7A-4226-8F99-6D824B226A97}"/>
          </ac:spMkLst>
        </pc:spChg>
        <pc:spChg chg="add del">
          <ac:chgData name="Pavel Špíšek" userId="2e00f44051d89567" providerId="LiveId" clId="{CA1D34ED-C0DD-4E68-8384-9F78F0C9A8E6}" dt="2020-01-14T07:10:19.424" v="2498" actId="26606"/>
          <ac:spMkLst>
            <pc:docMk/>
            <pc:sldMk cId="3293334845" sldId="256"/>
            <ac:spMk id="9" creationId="{8CA06CD6-90CA-4C45-856C-6771339E1E22}"/>
          </ac:spMkLst>
        </pc:spChg>
        <pc:spChg chg="add">
          <ac:chgData name="Pavel Špíšek" userId="2e00f44051d89567" providerId="LiveId" clId="{CA1D34ED-C0DD-4E68-8384-9F78F0C9A8E6}" dt="2020-01-14T07:10:58.811" v="2523" actId="26606"/>
          <ac:spMkLst>
            <pc:docMk/>
            <pc:sldMk cId="3293334845" sldId="256"/>
            <ac:spMk id="10" creationId="{3E5445C6-DD42-4979-86FF-03730E8C6DB0}"/>
          </ac:spMkLst>
        </pc:spChg>
        <pc:cxnChg chg="add del">
          <ac:chgData name="Pavel Špíšek" userId="2e00f44051d89567" providerId="LiveId" clId="{CA1D34ED-C0DD-4E68-8384-9F78F0C9A8E6}" dt="2020-01-14T07:10:19.424" v="2498" actId="26606"/>
          <ac:cxnSpMkLst>
            <pc:docMk/>
            <pc:sldMk cId="3293334845" sldId="256"/>
            <ac:cxnSpMk id="11" creationId="{5021601D-2758-4B15-A31C-FDA184C51B3A}"/>
          </ac:cxnSpMkLst>
        </pc:cxnChg>
        <pc:cxnChg chg="add">
          <ac:chgData name="Pavel Špíšek" userId="2e00f44051d89567" providerId="LiveId" clId="{CA1D34ED-C0DD-4E68-8384-9F78F0C9A8E6}" dt="2020-01-14T07:10:58.811" v="2523" actId="26606"/>
          <ac:cxnSpMkLst>
            <pc:docMk/>
            <pc:sldMk cId="3293334845" sldId="256"/>
            <ac:cxnSpMk id="12" creationId="{45000665-DFC7-417E-8FD7-516A0F15C975}"/>
          </ac:cxnSpMkLst>
        </pc:cxnChg>
      </pc:sldChg>
      <pc:sldChg chg="addSp delSp modSp add mod setBg setClrOvrMap">
        <pc:chgData name="Pavel Špíšek" userId="2e00f44051d89567" providerId="LiveId" clId="{CA1D34ED-C0DD-4E68-8384-9F78F0C9A8E6}" dt="2020-01-14T06:52:44.077" v="2070" actId="404"/>
        <pc:sldMkLst>
          <pc:docMk/>
          <pc:sldMk cId="3803222419" sldId="257"/>
        </pc:sldMkLst>
        <pc:spChg chg="del mod">
          <ac:chgData name="Pavel Špíšek" userId="2e00f44051d89567" providerId="LiveId" clId="{CA1D34ED-C0DD-4E68-8384-9F78F0C9A8E6}" dt="2020-01-14T06:19:05.167" v="931" actId="478"/>
          <ac:spMkLst>
            <pc:docMk/>
            <pc:sldMk cId="3803222419" sldId="257"/>
            <ac:spMk id="2" creationId="{BF8B0833-C515-4743-8B44-572CD26CA283}"/>
          </ac:spMkLst>
        </pc:spChg>
        <pc:spChg chg="mod">
          <ac:chgData name="Pavel Špíšek" userId="2e00f44051d89567" providerId="LiveId" clId="{CA1D34ED-C0DD-4E68-8384-9F78F0C9A8E6}" dt="2020-01-14T06:52:44.077" v="2070" actId="404"/>
          <ac:spMkLst>
            <pc:docMk/>
            <pc:sldMk cId="3803222419" sldId="257"/>
            <ac:spMk id="3" creationId="{38D825C6-0E84-4B4F-BD3F-8DD2C095E7CB}"/>
          </ac:spMkLst>
        </pc:spChg>
        <pc:spChg chg="add del mod">
          <ac:chgData name="Pavel Špíšek" userId="2e00f44051d89567" providerId="LiveId" clId="{CA1D34ED-C0DD-4E68-8384-9F78F0C9A8E6}" dt="2020-01-14T06:19:08.523" v="932" actId="478"/>
          <ac:spMkLst>
            <pc:docMk/>
            <pc:sldMk cId="3803222419" sldId="257"/>
            <ac:spMk id="6" creationId="{142AC4C9-6297-453E-95C3-CD46B4B44345}"/>
          </ac:spMkLst>
        </pc:spChg>
        <pc:spChg chg="add del">
          <ac:chgData name="Pavel Špíšek" userId="2e00f44051d89567" providerId="LiveId" clId="{CA1D34ED-C0DD-4E68-8384-9F78F0C9A8E6}" dt="2020-01-14T06:17:27.541" v="925" actId="26606"/>
          <ac:spMkLst>
            <pc:docMk/>
            <pc:sldMk cId="3803222419" sldId="257"/>
            <ac:spMk id="10" creationId="{B0792D4F-247E-46FE-85FC-881DEFA41D94}"/>
          </ac:spMkLst>
        </pc:spChg>
        <pc:spChg chg="add del">
          <ac:chgData name="Pavel Špíšek" userId="2e00f44051d89567" providerId="LiveId" clId="{CA1D34ED-C0DD-4E68-8384-9F78F0C9A8E6}" dt="2020-01-14T06:17:31.965" v="927" actId="26606"/>
          <ac:spMkLst>
            <pc:docMk/>
            <pc:sldMk cId="3803222419" sldId="257"/>
            <ac:spMk id="14" creationId="{C0BDBCD2-E081-43AB-9119-C55465E59757}"/>
          </ac:spMkLst>
        </pc:spChg>
        <pc:spChg chg="add del">
          <ac:chgData name="Pavel Špíšek" userId="2e00f44051d89567" providerId="LiveId" clId="{CA1D34ED-C0DD-4E68-8384-9F78F0C9A8E6}" dt="2020-01-14T06:17:31.965" v="927" actId="26606"/>
          <ac:spMkLst>
            <pc:docMk/>
            <pc:sldMk cId="3803222419" sldId="257"/>
            <ac:spMk id="15" creationId="{0288C6B4-AFC3-407F-A595-EFFD38D4CCAF}"/>
          </ac:spMkLst>
        </pc:spChg>
        <pc:spChg chg="add del">
          <ac:chgData name="Pavel Špíšek" userId="2e00f44051d89567" providerId="LiveId" clId="{CA1D34ED-C0DD-4E68-8384-9F78F0C9A8E6}" dt="2020-01-14T06:17:31.965" v="927" actId="26606"/>
          <ac:spMkLst>
            <pc:docMk/>
            <pc:sldMk cId="3803222419" sldId="257"/>
            <ac:spMk id="16" creationId="{98E79BE4-34FE-485A-98A5-92CE8F7C4743}"/>
          </ac:spMkLst>
        </pc:spChg>
        <pc:spChg chg="add del">
          <ac:chgData name="Pavel Špíšek" userId="2e00f44051d89567" providerId="LiveId" clId="{CA1D34ED-C0DD-4E68-8384-9F78F0C9A8E6}" dt="2020-01-14T06:17:31.965" v="927" actId="26606"/>
          <ac:spMkLst>
            <pc:docMk/>
            <pc:sldMk cId="3803222419" sldId="257"/>
            <ac:spMk id="17" creationId="{CF236821-17FE-429B-8D2C-08E13A64EA40}"/>
          </ac:spMkLst>
        </pc:spChg>
        <pc:spChg chg="add del">
          <ac:chgData name="Pavel Špíšek" userId="2e00f44051d89567" providerId="LiveId" clId="{CA1D34ED-C0DD-4E68-8384-9F78F0C9A8E6}" dt="2020-01-14T06:17:31.965" v="927" actId="26606"/>
          <ac:spMkLst>
            <pc:docMk/>
            <pc:sldMk cId="3803222419" sldId="257"/>
            <ac:spMk id="18" creationId="{7A5F0580-5EE9-419F-96EE-B6529EF6E7D0}"/>
          </ac:spMkLst>
        </pc:spChg>
        <pc:spChg chg="add del">
          <ac:chgData name="Pavel Špíšek" userId="2e00f44051d89567" providerId="LiveId" clId="{CA1D34ED-C0DD-4E68-8384-9F78F0C9A8E6}" dt="2020-01-14T06:17:48.135" v="929" actId="26606"/>
          <ac:spMkLst>
            <pc:docMk/>
            <pc:sldMk cId="3803222419" sldId="257"/>
            <ac:spMk id="20" creationId="{B0792D4F-247E-46FE-85FC-881DEFA41D94}"/>
          </ac:spMkLst>
        </pc:spChg>
        <pc:spChg chg="add">
          <ac:chgData name="Pavel Špíšek" userId="2e00f44051d89567" providerId="LiveId" clId="{CA1D34ED-C0DD-4E68-8384-9F78F0C9A8E6}" dt="2020-01-14T06:17:48.151" v="930" actId="26606"/>
          <ac:spMkLst>
            <pc:docMk/>
            <pc:sldMk cId="3803222419" sldId="257"/>
            <ac:spMk id="23" creationId="{867D4867-5BA7-4462-B2F6-A23F4A622AA7}"/>
          </ac:spMkLst>
        </pc:spChg>
        <pc:picChg chg="add mod">
          <ac:chgData name="Pavel Špíšek" userId="2e00f44051d89567" providerId="LiveId" clId="{CA1D34ED-C0DD-4E68-8384-9F78F0C9A8E6}" dt="2020-01-14T06:17:48.151" v="930" actId="26606"/>
          <ac:picMkLst>
            <pc:docMk/>
            <pc:sldMk cId="3803222419" sldId="257"/>
            <ac:picMk id="5" creationId="{44E5CE50-EF01-4B55-8310-E56D7AE3965E}"/>
          </ac:picMkLst>
        </pc:picChg>
        <pc:cxnChg chg="add del">
          <ac:chgData name="Pavel Špíšek" userId="2e00f44051d89567" providerId="LiveId" clId="{CA1D34ED-C0DD-4E68-8384-9F78F0C9A8E6}" dt="2020-01-14T06:17:27.541" v="925" actId="26606"/>
          <ac:cxnSpMkLst>
            <pc:docMk/>
            <pc:sldMk cId="3803222419" sldId="257"/>
            <ac:cxnSpMk id="12" creationId="{749A7284-D010-4ACB-A08A-FC3C3689B5EB}"/>
          </ac:cxnSpMkLst>
        </pc:cxnChg>
        <pc:cxnChg chg="add del">
          <ac:chgData name="Pavel Špíšek" userId="2e00f44051d89567" providerId="LiveId" clId="{CA1D34ED-C0DD-4E68-8384-9F78F0C9A8E6}" dt="2020-01-14T06:17:48.135" v="929" actId="26606"/>
          <ac:cxnSpMkLst>
            <pc:docMk/>
            <pc:sldMk cId="3803222419" sldId="257"/>
            <ac:cxnSpMk id="21" creationId="{749A7284-D010-4ACB-A08A-FC3C3689B5EB}"/>
          </ac:cxnSpMkLst>
        </pc:cxnChg>
      </pc:sldChg>
      <pc:sldChg chg="addSp delSp modSp add mod setBg">
        <pc:chgData name="Pavel Špíšek" userId="2e00f44051d89567" providerId="LiveId" clId="{CA1D34ED-C0DD-4E68-8384-9F78F0C9A8E6}" dt="2020-01-14T06:56:12.642" v="2281" actId="27636"/>
        <pc:sldMkLst>
          <pc:docMk/>
          <pc:sldMk cId="935793922" sldId="258"/>
        </pc:sldMkLst>
        <pc:spChg chg="del mod">
          <ac:chgData name="Pavel Špíšek" userId="2e00f44051d89567" providerId="LiveId" clId="{CA1D34ED-C0DD-4E68-8384-9F78F0C9A8E6}" dt="2020-01-12T05:49:56.532" v="223" actId="478"/>
          <ac:spMkLst>
            <pc:docMk/>
            <pc:sldMk cId="935793922" sldId="258"/>
            <ac:spMk id="2" creationId="{37C102D6-15D8-413F-9FA1-335A4189BCE9}"/>
          </ac:spMkLst>
        </pc:spChg>
        <pc:spChg chg="del">
          <ac:chgData name="Pavel Špíšek" userId="2e00f44051d89567" providerId="LiveId" clId="{CA1D34ED-C0DD-4E68-8384-9F78F0C9A8E6}" dt="2020-01-12T05:48:09.400" v="221" actId="931"/>
          <ac:spMkLst>
            <pc:docMk/>
            <pc:sldMk cId="935793922" sldId="258"/>
            <ac:spMk id="3" creationId="{CC0C8169-0418-4C72-96EB-811CFB5B3F38}"/>
          </ac:spMkLst>
        </pc:spChg>
        <pc:spChg chg="add mod">
          <ac:chgData name="Pavel Špíšek" userId="2e00f44051d89567" providerId="LiveId" clId="{CA1D34ED-C0DD-4E68-8384-9F78F0C9A8E6}" dt="2020-01-14T06:56:12.642" v="2281" actId="27636"/>
          <ac:spMkLst>
            <pc:docMk/>
            <pc:sldMk cId="935793922" sldId="258"/>
            <ac:spMk id="9" creationId="{56907213-F656-4E66-ADD6-33E35202F472}"/>
          </ac:spMkLst>
        </pc:spChg>
        <pc:picChg chg="add mod">
          <ac:chgData name="Pavel Špíšek" userId="2e00f44051d89567" providerId="LiveId" clId="{CA1D34ED-C0DD-4E68-8384-9F78F0C9A8E6}" dt="2020-01-13T15:49:23.925" v="903"/>
          <ac:picMkLst>
            <pc:docMk/>
            <pc:sldMk cId="935793922" sldId="258"/>
            <ac:picMk id="5" creationId="{4A8DE063-1947-4D81-85BF-ACEAE2FDDE27}"/>
          </ac:picMkLst>
        </pc:picChg>
      </pc:sldChg>
      <pc:sldChg chg="modSp add">
        <pc:chgData name="Pavel Špíšek" userId="2e00f44051d89567" providerId="LiveId" clId="{CA1D34ED-C0DD-4E68-8384-9F78F0C9A8E6}" dt="2020-01-12T06:37:50.448" v="879" actId="20577"/>
        <pc:sldMkLst>
          <pc:docMk/>
          <pc:sldMk cId="401018713" sldId="259"/>
        </pc:sldMkLst>
        <pc:spChg chg="mod">
          <ac:chgData name="Pavel Špíšek" userId="2e00f44051d89567" providerId="LiveId" clId="{CA1D34ED-C0DD-4E68-8384-9F78F0C9A8E6}" dt="2020-01-12T05:59:00.600" v="472" actId="20577"/>
          <ac:spMkLst>
            <pc:docMk/>
            <pc:sldMk cId="401018713" sldId="259"/>
            <ac:spMk id="2" creationId="{D155707A-CDE3-4A8B-AC21-DE7CB8B3758A}"/>
          </ac:spMkLst>
        </pc:spChg>
        <pc:spChg chg="mod">
          <ac:chgData name="Pavel Špíšek" userId="2e00f44051d89567" providerId="LiveId" clId="{CA1D34ED-C0DD-4E68-8384-9F78F0C9A8E6}" dt="2020-01-12T06:37:50.448" v="879" actId="20577"/>
          <ac:spMkLst>
            <pc:docMk/>
            <pc:sldMk cId="401018713" sldId="259"/>
            <ac:spMk id="3" creationId="{D0BD0D70-A7B3-4EDB-91F9-5360EC2440AA}"/>
          </ac:spMkLst>
        </pc:spChg>
      </pc:sldChg>
      <pc:sldChg chg="addSp delSp modSp add mod setBg">
        <pc:chgData name="Pavel Špíšek" userId="2e00f44051d89567" providerId="LiveId" clId="{CA1D34ED-C0DD-4E68-8384-9F78F0C9A8E6}" dt="2020-01-14T06:58:17.614" v="2397" actId="27636"/>
        <pc:sldMkLst>
          <pc:docMk/>
          <pc:sldMk cId="644334123" sldId="260"/>
        </pc:sldMkLst>
        <pc:spChg chg="add del mod">
          <ac:chgData name="Pavel Špíšek" userId="2e00f44051d89567" providerId="LiveId" clId="{CA1D34ED-C0DD-4E68-8384-9F78F0C9A8E6}" dt="2020-01-12T06:03:53.359" v="530" actId="26606"/>
          <ac:spMkLst>
            <pc:docMk/>
            <pc:sldMk cId="644334123" sldId="260"/>
            <ac:spMk id="2" creationId="{66DC3510-635D-4FEA-BC80-E9FE8BF030E0}"/>
          </ac:spMkLst>
        </pc:spChg>
        <pc:spChg chg="add del">
          <ac:chgData name="Pavel Špíšek" userId="2e00f44051d89567" providerId="LiveId" clId="{CA1D34ED-C0DD-4E68-8384-9F78F0C9A8E6}" dt="2020-01-12T06:02:30.102" v="520" actId="931"/>
          <ac:spMkLst>
            <pc:docMk/>
            <pc:sldMk cId="644334123" sldId="260"/>
            <ac:spMk id="3" creationId="{D96F2442-32F7-41DA-A16E-2AA3AAB50176}"/>
          </ac:spMkLst>
        </pc:spChg>
        <pc:spChg chg="add del mod">
          <ac:chgData name="Pavel Špíšek" userId="2e00f44051d89567" providerId="LiveId" clId="{CA1D34ED-C0DD-4E68-8384-9F78F0C9A8E6}" dt="2020-01-12T06:02:21.260" v="518" actId="26606"/>
          <ac:spMkLst>
            <pc:docMk/>
            <pc:sldMk cId="644334123" sldId="260"/>
            <ac:spMk id="9" creationId="{F110C15F-74FD-44AE-AB97-86ABB3781459}"/>
          </ac:spMkLst>
        </pc:spChg>
        <pc:spChg chg="add mod">
          <ac:chgData name="Pavel Špíšek" userId="2e00f44051d89567" providerId="LiveId" clId="{CA1D34ED-C0DD-4E68-8384-9F78F0C9A8E6}" dt="2020-01-14T06:58:17.614" v="2397" actId="27636"/>
          <ac:spMkLst>
            <pc:docMk/>
            <pc:sldMk cId="644334123" sldId="260"/>
            <ac:spMk id="11" creationId="{A8C1759E-F927-45FD-BD6E-07BF2EB1627C}"/>
          </ac:spMkLst>
        </pc:spChg>
        <pc:spChg chg="add del">
          <ac:chgData name="Pavel Špíšek" userId="2e00f44051d89567" providerId="LiveId" clId="{CA1D34ED-C0DD-4E68-8384-9F78F0C9A8E6}" dt="2020-01-12T06:03:53.352" v="529" actId="26606"/>
          <ac:spMkLst>
            <pc:docMk/>
            <pc:sldMk cId="644334123" sldId="260"/>
            <ac:spMk id="12" creationId="{7EBFDB7D-DD97-44CE-AFFB-458781A3DB9B}"/>
          </ac:spMkLst>
        </pc:spChg>
        <pc:spChg chg="add del">
          <ac:chgData name="Pavel Špíšek" userId="2e00f44051d89567" providerId="LiveId" clId="{CA1D34ED-C0DD-4E68-8384-9F78F0C9A8E6}" dt="2020-01-12T06:03:53.352" v="529" actId="26606"/>
          <ac:spMkLst>
            <pc:docMk/>
            <pc:sldMk cId="644334123" sldId="260"/>
            <ac:spMk id="14" creationId="{50F864A1-23CF-4954-887F-3C4458622A68}"/>
          </ac:spMkLst>
        </pc:spChg>
        <pc:spChg chg="add del">
          <ac:chgData name="Pavel Špíšek" userId="2e00f44051d89567" providerId="LiveId" clId="{CA1D34ED-C0DD-4E68-8384-9F78F0C9A8E6}" dt="2020-01-12T06:03:53.352" v="529" actId="26606"/>
          <ac:spMkLst>
            <pc:docMk/>
            <pc:sldMk cId="644334123" sldId="260"/>
            <ac:spMk id="16" creationId="{8D313E8C-7457-407E-BDA5-EACA44D38247}"/>
          </ac:spMkLst>
        </pc:spChg>
        <pc:spChg chg="add mod">
          <ac:chgData name="Pavel Špíšek" userId="2e00f44051d89567" providerId="LiveId" clId="{CA1D34ED-C0DD-4E68-8384-9F78F0C9A8E6}" dt="2020-01-14T06:56:38.642" v="2311" actId="1035"/>
          <ac:spMkLst>
            <pc:docMk/>
            <pc:sldMk cId="644334123" sldId="260"/>
            <ac:spMk id="18" creationId="{66DC3510-635D-4FEA-BC80-E9FE8BF030E0}"/>
          </ac:spMkLst>
        </pc:spChg>
        <pc:picChg chg="add del mod">
          <ac:chgData name="Pavel Špíšek" userId="2e00f44051d89567" providerId="LiveId" clId="{CA1D34ED-C0DD-4E68-8384-9F78F0C9A8E6}" dt="2020-01-12T06:02:24.821" v="519" actId="931"/>
          <ac:picMkLst>
            <pc:docMk/>
            <pc:sldMk cId="644334123" sldId="260"/>
            <ac:picMk id="5" creationId="{61B00B41-82C0-4D7F-826B-052E177F237C}"/>
          </ac:picMkLst>
        </pc:picChg>
        <pc:picChg chg="add mod">
          <ac:chgData name="Pavel Špíšek" userId="2e00f44051d89567" providerId="LiveId" clId="{CA1D34ED-C0DD-4E68-8384-9F78F0C9A8E6}" dt="2020-01-13T15:49:23.925" v="903"/>
          <ac:picMkLst>
            <pc:docMk/>
            <pc:sldMk cId="644334123" sldId="260"/>
            <ac:picMk id="7" creationId="{7BFF4171-42B0-4F23-AFB9-33320A977127}"/>
          </ac:picMkLst>
        </pc:picChg>
      </pc:sldChg>
      <pc:sldChg chg="addSp delSp modSp add">
        <pc:chgData name="Pavel Špíšek" userId="2e00f44051d89567" providerId="LiveId" clId="{CA1D34ED-C0DD-4E68-8384-9F78F0C9A8E6}" dt="2020-01-14T06:59:11.885" v="2416" actId="1076"/>
        <pc:sldMkLst>
          <pc:docMk/>
          <pc:sldMk cId="1745879673" sldId="261"/>
        </pc:sldMkLst>
        <pc:spChg chg="mod">
          <ac:chgData name="Pavel Špíšek" userId="2e00f44051d89567" providerId="LiveId" clId="{CA1D34ED-C0DD-4E68-8384-9F78F0C9A8E6}" dt="2020-01-14T06:58:53.252" v="2414" actId="1035"/>
          <ac:spMkLst>
            <pc:docMk/>
            <pc:sldMk cId="1745879673" sldId="261"/>
            <ac:spMk id="2" creationId="{D51F0F0B-9593-4A8A-9891-5E9766CEBF70}"/>
          </ac:spMkLst>
        </pc:spChg>
        <pc:spChg chg="del">
          <ac:chgData name="Pavel Špíšek" userId="2e00f44051d89567" providerId="LiveId" clId="{CA1D34ED-C0DD-4E68-8384-9F78F0C9A8E6}" dt="2020-01-12T06:18:03.911" v="701" actId="931"/>
          <ac:spMkLst>
            <pc:docMk/>
            <pc:sldMk cId="1745879673" sldId="261"/>
            <ac:spMk id="3" creationId="{D720445C-F9BC-4B91-B6D9-452F4AD07D3A}"/>
          </ac:spMkLst>
        </pc:spChg>
        <pc:picChg chg="add mod">
          <ac:chgData name="Pavel Špíšek" userId="2e00f44051d89567" providerId="LiveId" clId="{CA1D34ED-C0DD-4E68-8384-9F78F0C9A8E6}" dt="2020-01-14T06:59:11.885" v="2416" actId="1076"/>
          <ac:picMkLst>
            <pc:docMk/>
            <pc:sldMk cId="1745879673" sldId="261"/>
            <ac:picMk id="5" creationId="{BD5FFEA4-5082-46FA-AA61-E73F3D8DD659}"/>
          </ac:picMkLst>
        </pc:picChg>
      </pc:sldChg>
      <pc:sldChg chg="addSp delSp modSp add mod setBg">
        <pc:chgData name="Pavel Špíšek" userId="2e00f44051d89567" providerId="LiveId" clId="{CA1D34ED-C0DD-4E68-8384-9F78F0C9A8E6}" dt="2020-01-14T06:46:53.167" v="1925" actId="1076"/>
        <pc:sldMkLst>
          <pc:docMk/>
          <pc:sldMk cId="4034264037" sldId="262"/>
        </pc:sldMkLst>
        <pc:spChg chg="add del mod">
          <ac:chgData name="Pavel Špíšek" userId="2e00f44051d89567" providerId="LiveId" clId="{CA1D34ED-C0DD-4E68-8384-9F78F0C9A8E6}" dt="2020-01-14T06:45:18.928" v="1920" actId="478"/>
          <ac:spMkLst>
            <pc:docMk/>
            <pc:sldMk cId="4034264037" sldId="262"/>
            <ac:spMk id="2" creationId="{0B42FA45-F390-447D-9507-3B60E793A504}"/>
          </ac:spMkLst>
        </pc:spChg>
        <pc:spChg chg="del">
          <ac:chgData name="Pavel Špíšek" userId="2e00f44051d89567" providerId="LiveId" clId="{CA1D34ED-C0DD-4E68-8384-9F78F0C9A8E6}" dt="2020-01-12T06:11:16.477" v="615" actId="931"/>
          <ac:spMkLst>
            <pc:docMk/>
            <pc:sldMk cId="4034264037" sldId="262"/>
            <ac:spMk id="3" creationId="{8E2A2042-361D-4CC7-91D8-E2F2A08ED42C}"/>
          </ac:spMkLst>
        </pc:spChg>
        <pc:spChg chg="add del mod">
          <ac:chgData name="Pavel Špíšek" userId="2e00f44051d89567" providerId="LiveId" clId="{CA1D34ED-C0DD-4E68-8384-9F78F0C9A8E6}" dt="2020-01-14T06:45:21.025" v="1921" actId="478"/>
          <ac:spMkLst>
            <pc:docMk/>
            <pc:sldMk cId="4034264037" sldId="262"/>
            <ac:spMk id="4" creationId="{E82937AA-B5F8-474B-A2A1-5233958FBEC9}"/>
          </ac:spMkLst>
        </pc:spChg>
        <pc:spChg chg="add del mod">
          <ac:chgData name="Pavel Špíšek" userId="2e00f44051d89567" providerId="LiveId" clId="{CA1D34ED-C0DD-4E68-8384-9F78F0C9A8E6}" dt="2020-01-12T06:13:45.229" v="627" actId="478"/>
          <ac:spMkLst>
            <pc:docMk/>
            <pc:sldMk cId="4034264037" sldId="262"/>
            <ac:spMk id="8" creationId="{66DDB32F-251C-436F-8B26-F027F4A8E453}"/>
          </ac:spMkLst>
        </pc:spChg>
        <pc:spChg chg="add del">
          <ac:chgData name="Pavel Špíšek" userId="2e00f44051d89567" providerId="LiveId" clId="{CA1D34ED-C0DD-4E68-8384-9F78F0C9A8E6}" dt="2020-01-12T06:13:35.619" v="625" actId="26606"/>
          <ac:spMkLst>
            <pc:docMk/>
            <pc:sldMk cId="4034264037" sldId="262"/>
            <ac:spMk id="9" creationId="{5BD92316-6698-4567-A41D-3D82E881EF43}"/>
          </ac:spMkLst>
        </pc:spChg>
        <pc:spChg chg="add del">
          <ac:chgData name="Pavel Špíšek" userId="2e00f44051d89567" providerId="LiveId" clId="{CA1D34ED-C0DD-4E68-8384-9F78F0C9A8E6}" dt="2020-01-12T06:12:18.334" v="617" actId="26606"/>
          <ac:spMkLst>
            <pc:docMk/>
            <pc:sldMk cId="4034264037" sldId="262"/>
            <ac:spMk id="10" creationId="{B775CD93-9DF2-48CB-9F57-1BCA9A46C7FA}"/>
          </ac:spMkLst>
        </pc:spChg>
        <pc:spChg chg="add del mod">
          <ac:chgData name="Pavel Špíšek" userId="2e00f44051d89567" providerId="LiveId" clId="{CA1D34ED-C0DD-4E68-8384-9F78F0C9A8E6}" dt="2020-01-12T06:14:24.309" v="695"/>
          <ac:spMkLst>
            <pc:docMk/>
            <pc:sldMk cId="4034264037" sldId="262"/>
            <ac:spMk id="11" creationId="{836F98AB-A007-46E9-868B-A37229E2992C}"/>
          </ac:spMkLst>
        </pc:spChg>
        <pc:spChg chg="add del">
          <ac:chgData name="Pavel Špíšek" userId="2e00f44051d89567" providerId="LiveId" clId="{CA1D34ED-C0DD-4E68-8384-9F78F0C9A8E6}" dt="2020-01-12T06:12:18.334" v="617" actId="26606"/>
          <ac:spMkLst>
            <pc:docMk/>
            <pc:sldMk cId="4034264037" sldId="262"/>
            <ac:spMk id="12" creationId="{6166C6D1-23AC-49C4-BA07-238E4E9F8CEB}"/>
          </ac:spMkLst>
        </pc:spChg>
        <pc:spChg chg="add del mod">
          <ac:chgData name="Pavel Špíšek" userId="2e00f44051d89567" providerId="LiveId" clId="{CA1D34ED-C0DD-4E68-8384-9F78F0C9A8E6}" dt="2020-01-14T06:45:14.730" v="1919" actId="478"/>
          <ac:spMkLst>
            <pc:docMk/>
            <pc:sldMk cId="4034264037" sldId="262"/>
            <ac:spMk id="13" creationId="{2DB330E3-AA06-4D9F-857D-01D2AB387E7B}"/>
          </ac:spMkLst>
        </pc:spChg>
        <pc:spChg chg="add del mod">
          <ac:chgData name="Pavel Špíšek" userId="2e00f44051d89567" providerId="LiveId" clId="{CA1D34ED-C0DD-4E68-8384-9F78F0C9A8E6}" dt="2020-01-12T06:13:35.619" v="625" actId="26606"/>
          <ac:spMkLst>
            <pc:docMk/>
            <pc:sldMk cId="4034264037" sldId="262"/>
            <ac:spMk id="14" creationId="{0B42FA45-F390-447D-9507-3B60E793A504}"/>
          </ac:spMkLst>
        </pc:spChg>
        <pc:spChg chg="add del">
          <ac:chgData name="Pavel Špíšek" userId="2e00f44051d89567" providerId="LiveId" clId="{CA1D34ED-C0DD-4E68-8384-9F78F0C9A8E6}" dt="2020-01-12T06:13:32.999" v="623" actId="26606"/>
          <ac:spMkLst>
            <pc:docMk/>
            <pc:sldMk cId="4034264037" sldId="262"/>
            <ac:spMk id="19" creationId="{D7D03296-BABA-47AD-A5D5-ED156727016E}"/>
          </ac:spMkLst>
        </pc:spChg>
        <pc:spChg chg="add del">
          <ac:chgData name="Pavel Špíšek" userId="2e00f44051d89567" providerId="LiveId" clId="{CA1D34ED-C0DD-4E68-8384-9F78F0C9A8E6}" dt="2020-01-12T06:13:32.999" v="623" actId="26606"/>
          <ac:spMkLst>
            <pc:docMk/>
            <pc:sldMk cId="4034264037" sldId="262"/>
            <ac:spMk id="21" creationId="{284A8429-F65A-490D-96E4-1158D3E8A026}"/>
          </ac:spMkLst>
        </pc:spChg>
        <pc:spChg chg="add del">
          <ac:chgData name="Pavel Špíšek" userId="2e00f44051d89567" providerId="LiveId" clId="{CA1D34ED-C0DD-4E68-8384-9F78F0C9A8E6}" dt="2020-01-12T06:13:32.999" v="623" actId="26606"/>
          <ac:spMkLst>
            <pc:docMk/>
            <pc:sldMk cId="4034264037" sldId="262"/>
            <ac:spMk id="23" creationId="{0F022291-A82B-4D23-A1E0-5F9BD684669E}"/>
          </ac:spMkLst>
        </pc:spChg>
        <pc:picChg chg="add del mod">
          <ac:chgData name="Pavel Špíšek" userId="2e00f44051d89567" providerId="LiveId" clId="{CA1D34ED-C0DD-4E68-8384-9F78F0C9A8E6}" dt="2020-01-14T06:46:53.167" v="1925" actId="1076"/>
          <ac:picMkLst>
            <pc:docMk/>
            <pc:sldMk cId="4034264037" sldId="262"/>
            <ac:picMk id="5" creationId="{FCFEB57A-6D00-49EC-A464-225AE82E21F6}"/>
          </ac:picMkLst>
        </pc:picChg>
        <pc:picChg chg="add del mod ord">
          <ac:chgData name="Pavel Špíšek" userId="2e00f44051d89567" providerId="LiveId" clId="{CA1D34ED-C0DD-4E68-8384-9F78F0C9A8E6}" dt="2020-01-12T06:13:34.679" v="624"/>
          <ac:picMkLst>
            <pc:docMk/>
            <pc:sldMk cId="4034264037" sldId="262"/>
            <ac:picMk id="7" creationId="{45D7960E-65F2-4BD8-90E3-6FADCE593A93}"/>
          </ac:picMkLst>
        </pc:picChg>
      </pc:sldChg>
      <pc:sldChg chg="addSp delSp modSp add del mod setBg delDesignElem">
        <pc:chgData name="Pavel Špíšek" userId="2e00f44051d89567" providerId="LiveId" clId="{CA1D34ED-C0DD-4E68-8384-9F78F0C9A8E6}" dt="2020-01-14T07:02:20.651" v="2465" actId="2696"/>
        <pc:sldMkLst>
          <pc:docMk/>
          <pc:sldMk cId="2674711731" sldId="263"/>
        </pc:sldMkLst>
        <pc:spChg chg="mod">
          <ac:chgData name="Pavel Špíšek" userId="2e00f44051d89567" providerId="LiveId" clId="{CA1D34ED-C0DD-4E68-8384-9F78F0C9A8E6}" dt="2020-01-13T15:49:38.186" v="906" actId="26606"/>
          <ac:spMkLst>
            <pc:docMk/>
            <pc:sldMk cId="2674711731" sldId="263"/>
            <ac:spMk id="2" creationId="{B920F50E-359D-41A3-BEF1-4D98B354C26C}"/>
          </ac:spMkLst>
        </pc:spChg>
        <pc:spChg chg="del">
          <ac:chgData name="Pavel Špíšek" userId="2e00f44051d89567" providerId="LiveId" clId="{CA1D34ED-C0DD-4E68-8384-9F78F0C9A8E6}" dt="2020-01-12T06:23:52.050" v="743"/>
          <ac:spMkLst>
            <pc:docMk/>
            <pc:sldMk cId="2674711731" sldId="263"/>
            <ac:spMk id="3" creationId="{959CF502-2B73-404A-8A0C-DA347B1A1460}"/>
          </ac:spMkLst>
        </pc:spChg>
        <pc:spChg chg="add">
          <ac:chgData name="Pavel Špíšek" userId="2e00f44051d89567" providerId="LiveId" clId="{CA1D34ED-C0DD-4E68-8384-9F78F0C9A8E6}" dt="2020-01-13T15:49:38.186" v="906" actId="26606"/>
          <ac:spMkLst>
            <pc:docMk/>
            <pc:sldMk cId="2674711731" sldId="263"/>
            <ac:spMk id="9" creationId="{823AC064-BC96-4F32-8AE1-B2FD38754823}"/>
          </ac:spMkLst>
        </pc:spChg>
        <pc:spChg chg="add del mod">
          <ac:chgData name="Pavel Špíšek" userId="2e00f44051d89567" providerId="LiveId" clId="{CA1D34ED-C0DD-4E68-8384-9F78F0C9A8E6}" dt="2020-01-13T15:49:23.925" v="903"/>
          <ac:spMkLst>
            <pc:docMk/>
            <pc:sldMk cId="2674711731" sldId="263"/>
            <ac:spMk id="12" creationId="{A5711A0E-A428-4ED1-96CB-33D69FD842E4}"/>
          </ac:spMkLst>
        </pc:spChg>
        <pc:picChg chg="add mod">
          <ac:chgData name="Pavel Špíšek" userId="2e00f44051d89567" providerId="LiveId" clId="{CA1D34ED-C0DD-4E68-8384-9F78F0C9A8E6}" dt="2020-01-13T15:49:38.186" v="906" actId="26606"/>
          <ac:picMkLst>
            <pc:docMk/>
            <pc:sldMk cId="2674711731" sldId="263"/>
            <ac:picMk id="5" creationId="{A01B2908-F18A-4241-A3EE-202AA8EDABC9}"/>
          </ac:picMkLst>
        </pc:picChg>
        <pc:picChg chg="add mod">
          <ac:chgData name="Pavel Špíšek" userId="2e00f44051d89567" providerId="LiveId" clId="{CA1D34ED-C0DD-4E68-8384-9F78F0C9A8E6}" dt="2020-01-14T06:11:58.581" v="923" actId="1076"/>
          <ac:picMkLst>
            <pc:docMk/>
            <pc:sldMk cId="2674711731" sldId="263"/>
            <ac:picMk id="7" creationId="{525D5930-D41D-4CE2-9237-D771D8CF93B2}"/>
          </ac:picMkLst>
        </pc:picChg>
        <pc:cxnChg chg="add">
          <ac:chgData name="Pavel Špíšek" userId="2e00f44051d89567" providerId="LiveId" clId="{CA1D34ED-C0DD-4E68-8384-9F78F0C9A8E6}" dt="2020-01-13T15:49:38.186" v="906" actId="26606"/>
          <ac:cxnSpMkLst>
            <pc:docMk/>
            <pc:sldMk cId="2674711731" sldId="263"/>
            <ac:cxnSpMk id="14" creationId="{7E7C77BC-7138-40B1-A15B-20F57A494629}"/>
          </ac:cxnSpMkLst>
        </pc:cxnChg>
        <pc:cxnChg chg="add">
          <ac:chgData name="Pavel Špíšek" userId="2e00f44051d89567" providerId="LiveId" clId="{CA1D34ED-C0DD-4E68-8384-9F78F0C9A8E6}" dt="2020-01-13T15:49:38.186" v="906" actId="26606"/>
          <ac:cxnSpMkLst>
            <pc:docMk/>
            <pc:sldMk cId="2674711731" sldId="263"/>
            <ac:cxnSpMk id="16" creationId="{DB146403-F3D6-484B-B2ED-97F9565D0370}"/>
          </ac:cxnSpMkLst>
        </pc:cxnChg>
      </pc:sldChg>
      <pc:sldChg chg="modSp add">
        <pc:chgData name="Pavel Špíšek" userId="2e00f44051d89567" providerId="LiveId" clId="{CA1D34ED-C0DD-4E68-8384-9F78F0C9A8E6}" dt="2020-01-12T06:33:07.129" v="870" actId="20577"/>
        <pc:sldMkLst>
          <pc:docMk/>
          <pc:sldMk cId="646162121" sldId="264"/>
        </pc:sldMkLst>
        <pc:spChg chg="mod">
          <ac:chgData name="Pavel Špíšek" userId="2e00f44051d89567" providerId="LiveId" clId="{CA1D34ED-C0DD-4E68-8384-9F78F0C9A8E6}" dt="2020-01-12T06:27:49.860" v="787" actId="20577"/>
          <ac:spMkLst>
            <pc:docMk/>
            <pc:sldMk cId="646162121" sldId="264"/>
            <ac:spMk id="2" creationId="{536B2F79-B48F-42E5-8E85-DBDE51C0E261}"/>
          </ac:spMkLst>
        </pc:spChg>
        <pc:spChg chg="mod">
          <ac:chgData name="Pavel Špíšek" userId="2e00f44051d89567" providerId="LiveId" clId="{CA1D34ED-C0DD-4E68-8384-9F78F0C9A8E6}" dt="2020-01-12T06:33:07.129" v="870" actId="20577"/>
          <ac:spMkLst>
            <pc:docMk/>
            <pc:sldMk cId="646162121" sldId="264"/>
            <ac:spMk id="3" creationId="{56111E2C-F528-49E1-8ECB-20A4B00CD8C7}"/>
          </ac:spMkLst>
        </pc:spChg>
      </pc:sldChg>
      <pc:sldChg chg="addSp delSp modSp add">
        <pc:chgData name="Pavel Špíšek" userId="2e00f44051d89567" providerId="LiveId" clId="{CA1D34ED-C0DD-4E68-8384-9F78F0C9A8E6}" dt="2020-01-14T07:00:39.854" v="2456" actId="1076"/>
        <pc:sldMkLst>
          <pc:docMk/>
          <pc:sldMk cId="2164028303" sldId="265"/>
        </pc:sldMkLst>
        <pc:spChg chg="mod">
          <ac:chgData name="Pavel Špíšek" userId="2e00f44051d89567" providerId="LiveId" clId="{CA1D34ED-C0DD-4E68-8384-9F78F0C9A8E6}" dt="2020-01-14T06:59:42.220" v="2450" actId="20577"/>
          <ac:spMkLst>
            <pc:docMk/>
            <pc:sldMk cId="2164028303" sldId="265"/>
            <ac:spMk id="2" creationId="{3A669347-5A53-46D7-80AA-B7C3F8BFD3FB}"/>
          </ac:spMkLst>
        </pc:spChg>
        <pc:spChg chg="del">
          <ac:chgData name="Pavel Špíšek" userId="2e00f44051d89567" providerId="LiveId" clId="{CA1D34ED-C0DD-4E68-8384-9F78F0C9A8E6}" dt="2020-01-14T07:00:01.231" v="2452" actId="478"/>
          <ac:spMkLst>
            <pc:docMk/>
            <pc:sldMk cId="2164028303" sldId="265"/>
            <ac:spMk id="3" creationId="{9EE2B75A-DE5E-4A52-AB4E-85E7B1C024E5}"/>
          </ac:spMkLst>
        </pc:spChg>
        <pc:picChg chg="add mod">
          <ac:chgData name="Pavel Špíšek" userId="2e00f44051d89567" providerId="LiveId" clId="{CA1D34ED-C0DD-4E68-8384-9F78F0C9A8E6}" dt="2020-01-14T07:00:32.551" v="2455" actId="1076"/>
          <ac:picMkLst>
            <pc:docMk/>
            <pc:sldMk cId="2164028303" sldId="265"/>
            <ac:picMk id="4" creationId="{EA8DC7B2-0736-4AC1-A6E3-4CA02332E285}"/>
          </ac:picMkLst>
        </pc:picChg>
        <pc:picChg chg="add mod">
          <ac:chgData name="Pavel Špíšek" userId="2e00f44051d89567" providerId="LiveId" clId="{CA1D34ED-C0DD-4E68-8384-9F78F0C9A8E6}" dt="2020-01-14T07:00:39.854" v="2456" actId="1076"/>
          <ac:picMkLst>
            <pc:docMk/>
            <pc:sldMk cId="2164028303" sldId="265"/>
            <ac:picMk id="5" creationId="{A36D7EE0-AECE-46E7-908B-BB83C6894228}"/>
          </ac:picMkLst>
        </pc:picChg>
      </pc:sldChg>
      <pc:sldChg chg="modSp add">
        <pc:chgData name="Pavel Špíšek" userId="2e00f44051d89567" providerId="LiveId" clId="{CA1D34ED-C0DD-4E68-8384-9F78F0C9A8E6}" dt="2020-01-14T07:21:26.777" v="2777" actId="20577"/>
        <pc:sldMkLst>
          <pc:docMk/>
          <pc:sldMk cId="3431950831" sldId="266"/>
        </pc:sldMkLst>
        <pc:spChg chg="mod">
          <ac:chgData name="Pavel Špíšek" userId="2e00f44051d89567" providerId="LiveId" clId="{CA1D34ED-C0DD-4E68-8384-9F78F0C9A8E6}" dt="2020-01-14T06:19:25.230" v="962" actId="20577"/>
          <ac:spMkLst>
            <pc:docMk/>
            <pc:sldMk cId="3431950831" sldId="266"/>
            <ac:spMk id="2" creationId="{A09406B9-4CAA-4C66-9175-D87C519361E7}"/>
          </ac:spMkLst>
        </pc:spChg>
        <pc:spChg chg="mod">
          <ac:chgData name="Pavel Špíšek" userId="2e00f44051d89567" providerId="LiveId" clId="{CA1D34ED-C0DD-4E68-8384-9F78F0C9A8E6}" dt="2020-01-14T07:21:26.777" v="2777" actId="20577"/>
          <ac:spMkLst>
            <pc:docMk/>
            <pc:sldMk cId="3431950831" sldId="266"/>
            <ac:spMk id="3" creationId="{02143BE9-92D1-47B0-829C-6318A588DFBE}"/>
          </ac:spMkLst>
        </pc:spChg>
      </pc:sldChg>
      <pc:sldChg chg="modSp add">
        <pc:chgData name="Pavel Špíšek" userId="2e00f44051d89567" providerId="LiveId" clId="{CA1D34ED-C0DD-4E68-8384-9F78F0C9A8E6}" dt="2020-01-14T07:16:21.436" v="2776" actId="20577"/>
        <pc:sldMkLst>
          <pc:docMk/>
          <pc:sldMk cId="2669742305" sldId="267"/>
        </pc:sldMkLst>
        <pc:spChg chg="mod">
          <ac:chgData name="Pavel Špíšek" userId="2e00f44051d89567" providerId="LiveId" clId="{CA1D34ED-C0DD-4E68-8384-9F78F0C9A8E6}" dt="2020-01-14T07:16:00.201" v="2774" actId="20577"/>
          <ac:spMkLst>
            <pc:docMk/>
            <pc:sldMk cId="2669742305" sldId="267"/>
            <ac:spMk id="2" creationId="{7C64C341-6DCD-419E-B65C-FA0B75A98419}"/>
          </ac:spMkLst>
        </pc:spChg>
        <pc:spChg chg="mod">
          <ac:chgData name="Pavel Špíšek" userId="2e00f44051d89567" providerId="LiveId" clId="{CA1D34ED-C0DD-4E68-8384-9F78F0C9A8E6}" dt="2020-01-14T07:16:21.436" v="2776" actId="20577"/>
          <ac:spMkLst>
            <pc:docMk/>
            <pc:sldMk cId="2669742305" sldId="267"/>
            <ac:spMk id="3" creationId="{C20F7B5A-A998-4379-8AA0-505C5116E124}"/>
          </ac:spMkLst>
        </pc:spChg>
      </pc:sldChg>
      <pc:sldChg chg="modSp add del">
        <pc:chgData name="Pavel Špíšek" userId="2e00f44051d89567" providerId="LiveId" clId="{CA1D34ED-C0DD-4E68-8384-9F78F0C9A8E6}" dt="2020-01-14T07:02:12.866" v="2464" actId="2696"/>
        <pc:sldMkLst>
          <pc:docMk/>
          <pc:sldMk cId="3005501854" sldId="267"/>
        </pc:sldMkLst>
        <pc:spChg chg="mod">
          <ac:chgData name="Pavel Špíšek" userId="2e00f44051d89567" providerId="LiveId" clId="{CA1D34ED-C0DD-4E68-8384-9F78F0C9A8E6}" dt="2020-01-14T07:02:03.712" v="2463" actId="20577"/>
          <ac:spMkLst>
            <pc:docMk/>
            <pc:sldMk cId="3005501854" sldId="267"/>
            <ac:spMk id="2" creationId="{9C15D37F-6E54-4FBC-ACA5-C9DBE6CDB7C4}"/>
          </ac:spMkLst>
        </pc:spChg>
      </pc:sldChg>
      <pc:sldMasterChg chg="modSp modSldLayout">
        <pc:chgData name="Pavel Špíšek" userId="2e00f44051d89567" providerId="LiveId" clId="{CA1D34ED-C0DD-4E68-8384-9F78F0C9A8E6}" dt="2020-01-13T15:49:23.925" v="903"/>
        <pc:sldMasterMkLst>
          <pc:docMk/>
          <pc:sldMasterMk cId="1113655332" sldId="2147483648"/>
        </pc:sldMasterMkLst>
        <pc:spChg chg="mod">
          <ac:chgData name="Pavel Špíšek" userId="2e00f44051d89567" providerId="LiveId" clId="{CA1D34ED-C0DD-4E68-8384-9F78F0C9A8E6}" dt="2020-01-13T15:49:23.925" v="903"/>
          <ac:spMkLst>
            <pc:docMk/>
            <pc:sldMasterMk cId="1113655332" sldId="2147483648"/>
            <ac:spMk id="2" creationId="{BE90F75D-928B-4824-850B-2A7FF86D6B67}"/>
          </ac:spMkLst>
        </pc:spChg>
        <pc:spChg chg="mod">
          <ac:chgData name="Pavel Špíšek" userId="2e00f44051d89567" providerId="LiveId" clId="{CA1D34ED-C0DD-4E68-8384-9F78F0C9A8E6}" dt="2020-01-13T15:49:23.925" v="903"/>
          <ac:spMkLst>
            <pc:docMk/>
            <pc:sldMasterMk cId="1113655332" sldId="2147483648"/>
            <ac:spMk id="3" creationId="{612505CA-1F67-45E3-88F1-D161355EB939}"/>
          </ac:spMkLst>
        </pc:spChg>
        <pc:spChg chg="mod">
          <ac:chgData name="Pavel Špíšek" userId="2e00f44051d89567" providerId="LiveId" clId="{CA1D34ED-C0DD-4E68-8384-9F78F0C9A8E6}" dt="2020-01-13T15:49:23.925" v="903"/>
          <ac:spMkLst>
            <pc:docMk/>
            <pc:sldMasterMk cId="1113655332" sldId="2147483648"/>
            <ac:spMk id="4" creationId="{EA00B3A9-672F-48E2-9CF2-9A5F8DD40C87}"/>
          </ac:spMkLst>
        </pc:spChg>
        <pc:spChg chg="mod">
          <ac:chgData name="Pavel Špíšek" userId="2e00f44051d89567" providerId="LiveId" clId="{CA1D34ED-C0DD-4E68-8384-9F78F0C9A8E6}" dt="2020-01-13T15:49:23.925" v="903"/>
          <ac:spMkLst>
            <pc:docMk/>
            <pc:sldMasterMk cId="1113655332" sldId="2147483648"/>
            <ac:spMk id="5" creationId="{6C564052-CC85-43E7-A5D1-F5BCA12E0E0E}"/>
          </ac:spMkLst>
        </pc:spChg>
        <pc:spChg chg="mod">
          <ac:chgData name="Pavel Špíšek" userId="2e00f44051d89567" providerId="LiveId" clId="{CA1D34ED-C0DD-4E68-8384-9F78F0C9A8E6}" dt="2020-01-13T15:49:23.925" v="903"/>
          <ac:spMkLst>
            <pc:docMk/>
            <pc:sldMasterMk cId="1113655332" sldId="2147483648"/>
            <ac:spMk id="6" creationId="{95514796-91CE-44AB-8CFE-DA016A54C5EB}"/>
          </ac:spMkLst>
        </pc:spChg>
        <pc:sldLayoutChg chg="modSp">
          <pc:chgData name="Pavel Špíšek" userId="2e00f44051d89567" providerId="LiveId" clId="{CA1D34ED-C0DD-4E68-8384-9F78F0C9A8E6}" dt="2020-01-13T15:49:23.925" v="903"/>
          <pc:sldLayoutMkLst>
            <pc:docMk/>
            <pc:sldMasterMk cId="1113655332" sldId="2147483648"/>
            <pc:sldLayoutMk cId="4052789806" sldId="2147483649"/>
          </pc:sldLayoutMkLst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4052789806" sldId="2147483649"/>
              <ac:spMk id="2" creationId="{3003D2A1-CD2D-4950-AB20-D2698EE56603}"/>
            </ac:spMkLst>
          </pc:spChg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4052789806" sldId="2147483649"/>
              <ac:spMk id="3" creationId="{94FFAE4E-60BB-4AF4-9DC2-7F00EA4EB491}"/>
            </ac:spMkLst>
          </pc:spChg>
        </pc:sldLayoutChg>
        <pc:sldLayoutChg chg="modSp">
          <pc:chgData name="Pavel Špíšek" userId="2e00f44051d89567" providerId="LiveId" clId="{CA1D34ED-C0DD-4E68-8384-9F78F0C9A8E6}" dt="2020-01-13T15:49:23.925" v="903"/>
          <pc:sldLayoutMkLst>
            <pc:docMk/>
            <pc:sldMasterMk cId="1113655332" sldId="2147483648"/>
            <pc:sldLayoutMk cId="1795078041" sldId="2147483651"/>
          </pc:sldLayoutMkLst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1795078041" sldId="2147483651"/>
              <ac:spMk id="2" creationId="{94041789-9EC3-405D-BB07-BBD2F390552C}"/>
            </ac:spMkLst>
          </pc:spChg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1795078041" sldId="2147483651"/>
              <ac:spMk id="3" creationId="{CC17CFFD-D093-4213-9C58-E71F335543CE}"/>
            </ac:spMkLst>
          </pc:spChg>
        </pc:sldLayoutChg>
        <pc:sldLayoutChg chg="modSp">
          <pc:chgData name="Pavel Špíšek" userId="2e00f44051d89567" providerId="LiveId" clId="{CA1D34ED-C0DD-4E68-8384-9F78F0C9A8E6}" dt="2020-01-13T15:49:23.925" v="903"/>
          <pc:sldLayoutMkLst>
            <pc:docMk/>
            <pc:sldMasterMk cId="1113655332" sldId="2147483648"/>
            <pc:sldLayoutMk cId="2747033938" sldId="2147483652"/>
          </pc:sldLayoutMkLst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2747033938" sldId="2147483652"/>
              <ac:spMk id="3" creationId="{3B699065-6CF4-48F3-A4F2-CD3F50872CD5}"/>
            </ac:spMkLst>
          </pc:spChg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2747033938" sldId="2147483652"/>
              <ac:spMk id="4" creationId="{BE0295B1-79DE-41EC-9E70-D5D6B3DC5A3C}"/>
            </ac:spMkLst>
          </pc:spChg>
        </pc:sldLayoutChg>
        <pc:sldLayoutChg chg="modSp">
          <pc:chgData name="Pavel Špíšek" userId="2e00f44051d89567" providerId="LiveId" clId="{CA1D34ED-C0DD-4E68-8384-9F78F0C9A8E6}" dt="2020-01-13T15:49:23.925" v="903"/>
          <pc:sldLayoutMkLst>
            <pc:docMk/>
            <pc:sldMasterMk cId="1113655332" sldId="2147483648"/>
            <pc:sldLayoutMk cId="2779212742" sldId="2147483653"/>
          </pc:sldLayoutMkLst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2779212742" sldId="2147483653"/>
              <ac:spMk id="2" creationId="{4D53D0CC-1EB5-46C9-A1B9-7091F147373E}"/>
            </ac:spMkLst>
          </pc:spChg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2779212742" sldId="2147483653"/>
              <ac:spMk id="3" creationId="{85898BF3-F118-4FE5-970C-C7494CF36CF7}"/>
            </ac:spMkLst>
          </pc:spChg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2779212742" sldId="2147483653"/>
              <ac:spMk id="4" creationId="{E5B2C134-0131-49F7-A0BD-015E3D9EA30B}"/>
            </ac:spMkLst>
          </pc:spChg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2779212742" sldId="2147483653"/>
              <ac:spMk id="5" creationId="{99E8D3C7-31F7-46DC-9CF9-5A0E65880095}"/>
            </ac:spMkLst>
          </pc:spChg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2779212742" sldId="2147483653"/>
              <ac:spMk id="6" creationId="{958040EC-4B79-44EE-BEE2-09D342D1F321}"/>
            </ac:spMkLst>
          </pc:spChg>
        </pc:sldLayoutChg>
        <pc:sldLayoutChg chg="modSp">
          <pc:chgData name="Pavel Špíšek" userId="2e00f44051d89567" providerId="LiveId" clId="{CA1D34ED-C0DD-4E68-8384-9F78F0C9A8E6}" dt="2020-01-13T15:49:23.925" v="903"/>
          <pc:sldLayoutMkLst>
            <pc:docMk/>
            <pc:sldMasterMk cId="1113655332" sldId="2147483648"/>
            <pc:sldLayoutMk cId="349681438" sldId="2147483656"/>
          </pc:sldLayoutMkLst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349681438" sldId="2147483656"/>
              <ac:spMk id="2" creationId="{15497389-665C-439E-A529-67FEE3D00961}"/>
            </ac:spMkLst>
          </pc:spChg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349681438" sldId="2147483656"/>
              <ac:spMk id="3" creationId="{52A8B81F-BC60-4F04-8B2D-79429BF97008}"/>
            </ac:spMkLst>
          </pc:spChg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349681438" sldId="2147483656"/>
              <ac:spMk id="4" creationId="{BD30C4F9-F23A-48E9-8074-268833FB743E}"/>
            </ac:spMkLst>
          </pc:spChg>
        </pc:sldLayoutChg>
        <pc:sldLayoutChg chg="modSp">
          <pc:chgData name="Pavel Špíšek" userId="2e00f44051d89567" providerId="LiveId" clId="{CA1D34ED-C0DD-4E68-8384-9F78F0C9A8E6}" dt="2020-01-13T15:49:23.925" v="903"/>
          <pc:sldLayoutMkLst>
            <pc:docMk/>
            <pc:sldMasterMk cId="1113655332" sldId="2147483648"/>
            <pc:sldLayoutMk cId="3916858476" sldId="2147483657"/>
          </pc:sldLayoutMkLst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3916858476" sldId="2147483657"/>
              <ac:spMk id="2" creationId="{90BB67F7-5AA2-47BB-8156-114052FECD0E}"/>
            </ac:spMkLst>
          </pc:spChg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3916858476" sldId="2147483657"/>
              <ac:spMk id="3" creationId="{39ECD29B-9E80-4013-95AD-89B65A221713}"/>
            </ac:spMkLst>
          </pc:spChg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3916858476" sldId="2147483657"/>
              <ac:spMk id="4" creationId="{C5DA1961-0F60-4D40-A50E-62C0593905A7}"/>
            </ac:spMkLst>
          </pc:spChg>
        </pc:sldLayoutChg>
        <pc:sldLayoutChg chg="modSp">
          <pc:chgData name="Pavel Špíšek" userId="2e00f44051d89567" providerId="LiveId" clId="{CA1D34ED-C0DD-4E68-8384-9F78F0C9A8E6}" dt="2020-01-13T15:49:23.925" v="903"/>
          <pc:sldLayoutMkLst>
            <pc:docMk/>
            <pc:sldMasterMk cId="1113655332" sldId="2147483648"/>
            <pc:sldLayoutMk cId="2196570813" sldId="2147483659"/>
          </pc:sldLayoutMkLst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2196570813" sldId="2147483659"/>
              <ac:spMk id="2" creationId="{546BBA6E-6C81-410B-BF64-5D49D85D6098}"/>
            </ac:spMkLst>
          </pc:spChg>
          <pc:spChg chg="mod">
            <ac:chgData name="Pavel Špíšek" userId="2e00f44051d89567" providerId="LiveId" clId="{CA1D34ED-C0DD-4E68-8384-9F78F0C9A8E6}" dt="2020-01-13T15:49:23.925" v="903"/>
            <ac:spMkLst>
              <pc:docMk/>
              <pc:sldMasterMk cId="1113655332" sldId="2147483648"/>
              <pc:sldLayoutMk cId="2196570813" sldId="2147483659"/>
              <ac:spMk id="3" creationId="{7E703BE1-40B3-403B-987C-CDC320C36DD2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FE38-7215-47F0-9941-C7D72CF9E8D6}" type="datetimeFigureOut">
              <a:rPr lang="cs-CZ" smtClean="0"/>
              <a:t>13.01.2020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237E-21A9-4BA0-8D02-FFCCA30B7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71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FE38-7215-47F0-9941-C7D72CF9E8D6}" type="datetimeFigureOut">
              <a:rPr lang="cs-CZ" smtClean="0"/>
              <a:t>13.01.2020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237E-21A9-4BA0-8D02-FFCCA30B7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28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FE38-7215-47F0-9941-C7D72CF9E8D6}" type="datetimeFigureOut">
              <a:rPr lang="cs-CZ" smtClean="0"/>
              <a:t>13.01.2020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237E-21A9-4BA0-8D02-FFCCA30B7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32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FE38-7215-47F0-9941-C7D72CF9E8D6}" type="datetimeFigureOut">
              <a:rPr lang="cs-CZ" smtClean="0"/>
              <a:t>13.01.2020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237E-21A9-4BA0-8D02-FFCCA30B7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91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FE38-7215-47F0-9941-C7D72CF9E8D6}" type="datetimeFigureOut">
              <a:rPr lang="cs-CZ" smtClean="0"/>
              <a:t>13.01.2020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237E-21A9-4BA0-8D02-FFCCA30B7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87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FE38-7215-47F0-9941-C7D72CF9E8D6}" type="datetimeFigureOut">
              <a:rPr lang="cs-CZ" smtClean="0"/>
              <a:t>13.01.2020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237E-21A9-4BA0-8D02-FFCCA30B7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08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FE38-7215-47F0-9941-C7D72CF9E8D6}" type="datetimeFigureOut">
              <a:rPr lang="cs-CZ" smtClean="0"/>
              <a:t>13.01.2020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237E-21A9-4BA0-8D02-FFCCA30B7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08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FE38-7215-47F0-9941-C7D72CF9E8D6}" type="datetimeFigureOut">
              <a:rPr lang="cs-CZ" smtClean="0"/>
              <a:t>13.01.2020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237E-21A9-4BA0-8D02-FFCCA30B7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01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FE38-7215-47F0-9941-C7D72CF9E8D6}" type="datetimeFigureOut">
              <a:rPr lang="cs-CZ" smtClean="0"/>
              <a:t>13.01.2020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237E-21A9-4BA0-8D02-FFCCA30B7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50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FE38-7215-47F0-9941-C7D72CF9E8D6}" type="datetimeFigureOut">
              <a:rPr lang="cs-CZ" smtClean="0"/>
              <a:t>13.01.2020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237E-21A9-4BA0-8D02-FFCCA30B7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FE38-7215-47F0-9941-C7D72CF9E8D6}" type="datetimeFigureOut">
              <a:rPr lang="cs-CZ" smtClean="0"/>
              <a:t>13.01.2020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237E-21A9-4BA0-8D02-FFCCA30B7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42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2FE38-7215-47F0-9941-C7D72CF9E8D6}" type="datetimeFigureOut">
              <a:rPr lang="cs-CZ" smtClean="0"/>
              <a:t>13.01.2020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F237E-21A9-4BA0-8D02-FFCCA30B7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1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tg.sjrdesign.net/media/cno_cycle.jpg" TargetMode="External"/><Relationship Id="rId2" Type="http://schemas.openxmlformats.org/officeDocument/2006/relationships/hyperlink" Target="https://imagine.gsfc.nasa.gov/educators/lifecycles/Image31_med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crypted-tbn0.gstatic.com/images?q=tbn:ANd9GcRyDP9DGh8L2_1WQVdr0lnlVwXzHfiD72DmKVBoEjWxDNIVOGE0WA&amp;s" TargetMode="External"/><Relationship Id="rId4" Type="http://schemas.openxmlformats.org/officeDocument/2006/relationships/hyperlink" Target="http://www.astro.ucla.edu/~wright/BBNS_vs_t.gi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D15168-2E75-44CB-8CF5-49A779B44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840037"/>
          </a:xfrm>
        </p:spPr>
        <p:txBody>
          <a:bodyPr>
            <a:normAutofit/>
          </a:bodyPr>
          <a:lstStyle/>
          <a:p>
            <a:r>
              <a:rPr lang="cs-CZ" sz="6600" dirty="0"/>
              <a:t>Syntéza prvků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58C976-E6DE-4F84-A523-D068D7554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56436"/>
            <a:ext cx="6858000" cy="160081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Pavel Špíšek</a:t>
            </a:r>
          </a:p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Zimní škola 2020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334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5707A-CDE3-4A8B-AC21-DE7CB8B37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obrázků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BD0D70-A7B3-4EDB-91F9-5360EC244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https://imagine.gsfc.nasa.gov/educators/lifecycles/Image31_med.gif</a:t>
            </a:r>
            <a:endParaRPr lang="cs-CZ" dirty="0"/>
          </a:p>
          <a:p>
            <a:r>
              <a:rPr lang="cs-CZ" dirty="0">
                <a:hlinkClick r:id="rId3"/>
              </a:rPr>
              <a:t>http://jtg.sjrdesign.net/media/cno_cycle.jpg</a:t>
            </a:r>
            <a:endParaRPr lang="cs-CZ" dirty="0"/>
          </a:p>
          <a:p>
            <a:r>
              <a:rPr lang="cs-CZ" dirty="0">
                <a:hlinkClick r:id="rId4"/>
              </a:rPr>
              <a:t>http://www.astro.ucla.edu/~wright/BBNS_vs_t.gif</a:t>
            </a:r>
            <a:endParaRPr lang="cs-CZ" dirty="0"/>
          </a:p>
          <a:p>
            <a:r>
              <a:rPr lang="cs-CZ" dirty="0">
                <a:hlinkClick r:id="rId5"/>
              </a:rPr>
              <a:t>https://encrypted-tbn0.gstatic.com/images?q=tbn:ANd9GcRyDP9DGh8L2_1WQVdr0lnlVwXzHfiD72DmKVBoEjWxDNIVOGE0WA&amp;s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1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B2F79-B48F-42E5-8E85-DBDE51C0E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111E2C-F528-49E1-8ECB-20A4B00CD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Rolfs</a:t>
            </a:r>
            <a:r>
              <a:rPr lang="cs-CZ" dirty="0"/>
              <a:t> C.E., </a:t>
            </a:r>
            <a:r>
              <a:rPr lang="cs-CZ" dirty="0" err="1"/>
              <a:t>Cauldrons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Cosmos</a:t>
            </a:r>
            <a:r>
              <a:rPr lang="cs-CZ" dirty="0"/>
              <a:t>, ISBN 9780226724577, 2005</a:t>
            </a:r>
          </a:p>
          <a:p>
            <a:r>
              <a:rPr lang="en-US" dirty="0" err="1"/>
              <a:t>Iliadis</a:t>
            </a:r>
            <a:r>
              <a:rPr lang="en-US" dirty="0"/>
              <a:t> C.</a:t>
            </a:r>
            <a:r>
              <a:rPr lang="cs-CZ" dirty="0"/>
              <a:t>,</a:t>
            </a:r>
            <a:r>
              <a:rPr lang="en-US" dirty="0"/>
              <a:t> Nuclear Physics of Stars</a:t>
            </a:r>
            <a:r>
              <a:rPr lang="cs-CZ" dirty="0"/>
              <a:t>, </a:t>
            </a:r>
            <a:r>
              <a:rPr lang="en-US" dirty="0"/>
              <a:t>ISBN 3527406026</a:t>
            </a:r>
            <a:r>
              <a:rPr lang="cs-CZ" dirty="0"/>
              <a:t>, 2007</a:t>
            </a:r>
          </a:p>
        </p:txBody>
      </p:sp>
    </p:spTree>
    <p:extLst>
      <p:ext uri="{BB962C8B-B14F-4D97-AF65-F5344CB8AC3E}">
        <p14:creationId xmlns:p14="http://schemas.microsoft.com/office/powerpoint/2010/main" val="64616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4C341-6DCD-419E-B65C-FA0B75A98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4646"/>
            <a:ext cx="7886700" cy="132556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0F7B5A-A998-4379-8AA0-505C5116E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Nukleosyntéza po velkém třesku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Hledání způsobu vzniku těžších prvků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Jaderné reakce ve hvězdném prostředí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74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406B9-4CAA-4C66-9175-D87C51936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Velký třesk a nukleosyntéza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02143BE9-92D1-47B0-829C-6318A588DF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/>
                  <a:t>Čas cca 1s až 5 min – v prostředí se nachází více fotonů než neutronů a protonů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cs-CZ" sz="240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400">
                        <a:latin typeface="Cambria Math" panose="02040503050406030204" pitchFamily="18" charset="0"/>
                      </a:rPr>
                      <m:t>⇔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cs-CZ" sz="240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cs-CZ" sz="240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   (1),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               </m:t>
                        </m:r>
                        <m:acc>
                          <m:accPr>
                            <m:chr m:val="̅"/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cs-CZ" sz="240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400">
                        <a:latin typeface="Cambria Math" panose="02040503050406030204" pitchFamily="18" charset="0"/>
                      </a:rPr>
                      <m:t>⇔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cs-CZ" sz="240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cs-CZ" sz="240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400" dirty="0"/>
                  <a:t>     (2)</a:t>
                </a:r>
              </a:p>
              <a:p>
                <a:r>
                  <a:rPr lang="cs-CZ" sz="2400" dirty="0"/>
                  <a:t>Teplota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cs-CZ" sz="24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cs-CZ" sz="2400" b="0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2400" b="0" i="1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cs-CZ" sz="2400" dirty="0"/>
                  <a:t> 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i="0" dirty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cs-CZ" sz="2400" i="1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400" i="0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0" dirty="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cs-CZ" sz="2400" i="0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cs-CZ" sz="2400" i="0" dirty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cs-CZ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 dirty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cs-CZ" sz="24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e>
                    </m:acc>
                  </m:oMath>
                </a14:m>
                <a:r>
                  <a:rPr lang="cs-CZ" sz="2400" dirty="0"/>
                  <a:t> s poločasem 10,6 min je v tuto chvíli zanedbatelný</a:t>
                </a:r>
              </a:p>
              <a:p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400" i="0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i="0" dirty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cs-CZ" sz="2400" i="1" dirty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cs-CZ" sz="2400" i="0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400" i="1" dirty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cs-CZ" sz="2400" dirty="0"/>
                  <a:t> probíhá, ovšem přítomnost vysokoenergetických fotonů a relativně nízká vazebná energie d -&gt; rozpad d</a:t>
                </a:r>
              </a:p>
              <a:p>
                <a:r>
                  <a:rPr lang="cs-CZ" sz="2400" dirty="0"/>
                  <a:t>S klesající teplotou probíhá snáze přeměna neutronů na protony a při teplotě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cs-CZ" sz="2400" dirty="0"/>
                  <a:t>K dojde k zamrznutí poměru n/p</a:t>
                </a:r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02143BE9-92D1-47B0-829C-6318A588DF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961" r="-13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95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8D825C6-0E84-4B4F-BD3F-8DD2C095E7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2601" y="548640"/>
                <a:ext cx="2522980" cy="5505027"/>
              </a:xfrm>
            </p:spPr>
            <p:txBody>
              <a:bodyPr>
                <a:normAutofit/>
              </a:bodyPr>
              <a:lstStyle/>
              <a:p>
                <a:r>
                  <a:rPr lang="cs-CZ" sz="2000" dirty="0"/>
                  <a:t>Rozpad neutronu se stává významnějším a poměr n/p se ustálí na cca 1/7</a:t>
                </a:r>
              </a:p>
              <a:p>
                <a:r>
                  <a:rPr lang="cs-CZ" sz="2000" dirty="0"/>
                  <a:t>Střední energie fotonů klesne po 2,22 </a:t>
                </a:r>
                <a:r>
                  <a:rPr lang="cs-CZ" sz="2000" dirty="0" err="1"/>
                  <a:t>MeV</a:t>
                </a:r>
                <a:endParaRPr lang="cs-CZ" sz="2000" dirty="0"/>
              </a:p>
              <a:p>
                <a:r>
                  <a:rPr lang="cs-CZ" sz="2000" dirty="0"/>
                  <a:t>Zvýší se výskyt deuteria, </a:t>
                </a:r>
                <a:r>
                  <a:rPr lang="cs-CZ" sz="2000" dirty="0" err="1"/>
                  <a:t>Be</a:t>
                </a:r>
                <a:r>
                  <a:rPr lang="cs-CZ" sz="2000" dirty="0"/>
                  <a:t>, </a:t>
                </a:r>
                <a:r>
                  <a:rPr lang="cs-CZ" sz="2000" dirty="0" err="1"/>
                  <a:t>Li</a:t>
                </a:r>
                <a:r>
                  <a:rPr lang="cs-CZ" sz="2000" dirty="0"/>
                  <a:t>, ..</a:t>
                </a:r>
              </a:p>
              <a:p>
                <a:r>
                  <a:rPr lang="cs-CZ" sz="2000" dirty="0"/>
                  <a:t>Začínají probíhat jaderné reakce</a:t>
                </a:r>
              </a:p>
              <a:p>
                <a14:m>
                  <m:oMath xmlns:m="http://schemas.openxmlformats.org/officeDocument/2006/math">
                    <m:sPre>
                      <m:sPrePr>
                        <m:ctrlPr>
                          <a:rPr lang="cs-CZ" sz="1200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𝐵𝑒</m:t>
                        </m:r>
                      </m:e>
                    </m:sPre>
                  </m:oMath>
                </a14:m>
                <a:r>
                  <a:rPr lang="cs-CZ" sz="1200" dirty="0"/>
                  <a:t> </a:t>
                </a:r>
                <a:r>
                  <a:rPr lang="cs-CZ" sz="2400" dirty="0"/>
                  <a:t>se </a:t>
                </a:r>
                <a:r>
                  <a:rPr lang="el-GR" sz="2400" dirty="0">
                    <a:latin typeface="Sabon Next LT" panose="020B0502040204020203" pitchFamily="2" charset="0"/>
                    <a:cs typeface="Sabon Next LT" panose="020B0502040204020203" pitchFamily="2" charset="0"/>
                  </a:rPr>
                  <a:t>β</a:t>
                </a:r>
                <a:r>
                  <a:rPr lang="cs-CZ" sz="2400" dirty="0">
                    <a:latin typeface="Sabon Next LT" panose="020B0502040204020203" pitchFamily="2" charset="0"/>
                    <a:cs typeface="Sabon Next LT" panose="020B0502040204020203" pitchFamily="2" charset="0"/>
                  </a:rPr>
                  <a:t>+ </a:t>
                </a:r>
                <a:r>
                  <a:rPr lang="cs-CZ" sz="2000" dirty="0">
                    <a:latin typeface="Sabon Next LT" panose="020B0502040204020203" pitchFamily="2" charset="0"/>
                    <a:cs typeface="Sabon Next LT" panose="020B0502040204020203" pitchFamily="2" charset="0"/>
                  </a:rPr>
                  <a:t>rozpadá na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sz="1200" i="1" smtClean="0">
                            <a:latin typeface="Cambria Math" panose="02040503050406030204" pitchFamily="18" charset="0"/>
                            <a:cs typeface="Sabon Next LT" panose="020B0502040204020203" pitchFamily="2" charset="0"/>
                          </a:rPr>
                        </m:ctrlPr>
                      </m:sPrePr>
                      <m:sub>
                        <m:r>
                          <a:rPr lang="cs-CZ" sz="1200" b="0" i="1" smtClean="0">
                            <a:latin typeface="Cambria Math" panose="02040503050406030204" pitchFamily="18" charset="0"/>
                            <a:cs typeface="Sabon Next LT" panose="020B0502040204020203" pitchFamily="2" charset="0"/>
                          </a:rPr>
                          <m:t> </m:t>
                        </m:r>
                      </m:sub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𝐿𝑖</m:t>
                        </m:r>
                      </m:e>
                    </m:sPre>
                  </m:oMath>
                </a14:m>
                <a:endParaRPr lang="cs-CZ" sz="3200" dirty="0">
                  <a:latin typeface="Sabon Next LT" panose="020B0502040204020203" pitchFamily="2" charset="0"/>
                </a:endParaRPr>
              </a:p>
              <a:p>
                <a:r>
                  <a:rPr lang="cs-CZ" sz="2000" dirty="0"/>
                  <a:t>Neexistují stabilní izotopy s nukleonovým číslem 5 a 8</a:t>
                </a:r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8D825C6-0E84-4B4F-BD3F-8DD2C095E7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2601" y="548640"/>
                <a:ext cx="2522980" cy="5505027"/>
              </a:xfrm>
              <a:blipFill>
                <a:blip r:embed="rId2"/>
                <a:stretch>
                  <a:fillRect l="-2174" t="-1107" r="-2899" b="-8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>
            <a:extLst>
              <a:ext uri="{FF2B5EF4-FFF2-40B4-BE49-F238E27FC236}">
                <a16:creationId xmlns:a16="http://schemas.microsoft.com/office/drawing/2014/main" id="{44E5CE50-EF01-4B55-8310-E56D7AE396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80"/>
          <a:stretch/>
        </p:blipFill>
        <p:spPr>
          <a:xfrm>
            <a:off x="3973322" y="1458166"/>
            <a:ext cx="4688077" cy="378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222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CFEB57A-6D00-49EC-A464-225AE82E21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64" y="1120695"/>
            <a:ext cx="7548672" cy="4616610"/>
          </a:xfrm>
        </p:spPr>
      </p:pic>
    </p:spTree>
    <p:extLst>
      <p:ext uri="{BB962C8B-B14F-4D97-AF65-F5344CB8AC3E}">
        <p14:creationId xmlns:p14="http://schemas.microsoft.com/office/powerpoint/2010/main" val="403426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6907213-F656-4E66-ADD6-33E35202F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48" y="1485900"/>
            <a:ext cx="2750278" cy="3898900"/>
          </a:xfrm>
        </p:spPr>
        <p:txBody>
          <a:bodyPr>
            <a:normAutofit/>
          </a:bodyPr>
          <a:lstStyle/>
          <a:p>
            <a:r>
              <a:rPr lang="cs-CZ" sz="2000" dirty="0"/>
              <a:t>Procesy tvorby prvků se musí odrážet v relativním výskytu</a:t>
            </a:r>
          </a:p>
          <a:p>
            <a:r>
              <a:rPr lang="cs-CZ" sz="2000" dirty="0"/>
              <a:t>Největší relativní výskyt má H, He</a:t>
            </a:r>
          </a:p>
          <a:p>
            <a:r>
              <a:rPr lang="cs-CZ" sz="2000" dirty="0"/>
              <a:t>Další maxima jsou u O, C, </a:t>
            </a:r>
            <a:r>
              <a:rPr lang="cs-CZ" sz="2000" dirty="0" err="1"/>
              <a:t>Sc</a:t>
            </a:r>
            <a:r>
              <a:rPr lang="cs-CZ" sz="2000" dirty="0"/>
              <a:t>, .. ,</a:t>
            </a:r>
            <a:r>
              <a:rPr lang="cs-CZ" sz="2000" dirty="0" err="1"/>
              <a:t>Fe</a:t>
            </a:r>
            <a:r>
              <a:rPr lang="cs-CZ" sz="2000" dirty="0"/>
              <a:t> odráží jaderné reakce ve hvězdném prostředí</a:t>
            </a:r>
          </a:p>
          <a:p>
            <a:r>
              <a:rPr lang="cs-CZ" sz="2000" dirty="0"/>
              <a:t>Mezi nukleonovým číslem 120-140 s, r procesy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A8DE063-1947-4D81-85BF-ACEAE2FDDE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03"/>
          <a:stretch/>
        </p:blipFill>
        <p:spPr>
          <a:xfrm>
            <a:off x="3477006" y="1337312"/>
            <a:ext cx="5187247" cy="41833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3579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1">
            <a:extLst>
              <a:ext uri="{FF2B5EF4-FFF2-40B4-BE49-F238E27FC236}">
                <a16:creationId xmlns:a16="http://schemas.microsoft.com/office/drawing/2014/main" id="{66DC3510-635D-4FEA-BC80-E9FE8BF0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445280"/>
            <a:ext cx="2750279" cy="1257452"/>
          </a:xfrm>
        </p:spPr>
        <p:txBody>
          <a:bodyPr>
            <a:normAutofit fontScale="90000"/>
          </a:bodyPr>
          <a:lstStyle/>
          <a:p>
            <a:r>
              <a:rPr lang="cs-CZ" dirty="0"/>
              <a:t>H-R diagram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8C1759E-F927-45FD-BD6E-07BF2EB16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8" y="1702732"/>
            <a:ext cx="2750278" cy="3580468"/>
          </a:xfrm>
        </p:spPr>
        <p:txBody>
          <a:bodyPr>
            <a:normAutofit/>
          </a:bodyPr>
          <a:lstStyle/>
          <a:p>
            <a:r>
              <a:rPr lang="cs-CZ" sz="2000" dirty="0" err="1"/>
              <a:t>Ejnar</a:t>
            </a:r>
            <a:r>
              <a:rPr lang="cs-CZ" sz="2000" dirty="0"/>
              <a:t> </a:t>
            </a:r>
            <a:r>
              <a:rPr lang="cs-CZ" sz="2000" dirty="0" err="1"/>
              <a:t>Hertzsprung</a:t>
            </a:r>
            <a:endParaRPr lang="cs-CZ" sz="2000" dirty="0"/>
          </a:p>
          <a:p>
            <a:r>
              <a:rPr lang="cs-CZ" sz="2000" dirty="0"/>
              <a:t>Henry </a:t>
            </a:r>
            <a:r>
              <a:rPr lang="cs-CZ" sz="2000" dirty="0" err="1"/>
              <a:t>Norris</a:t>
            </a:r>
            <a:r>
              <a:rPr lang="cs-CZ" sz="2000" dirty="0"/>
              <a:t> Russell</a:t>
            </a:r>
          </a:p>
          <a:p>
            <a:r>
              <a:rPr lang="cs-CZ" sz="2000" dirty="0"/>
              <a:t>Závislost luminozity na povrchové teplotě hvězdy</a:t>
            </a:r>
          </a:p>
          <a:p>
            <a:r>
              <a:rPr lang="cs-CZ" sz="2000" dirty="0"/>
              <a:t>Na hlavní posloupnosti se nacházejí hvězdy ve fázi spalování vodíku</a:t>
            </a:r>
            <a:endParaRPr lang="en-US" sz="2000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7BFF4171-42B0-4F23-AFB9-33320A977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" r="7752" b="3"/>
          <a:stretch/>
        </p:blipFill>
        <p:spPr>
          <a:xfrm>
            <a:off x="3477006" y="1337312"/>
            <a:ext cx="5187247" cy="41833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4433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F0F0B-9593-4A8A-9891-5E9766CEB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8965"/>
            <a:ext cx="7886700" cy="994172"/>
          </a:xfrm>
        </p:spPr>
        <p:txBody>
          <a:bodyPr/>
          <a:lstStyle/>
          <a:p>
            <a:r>
              <a:rPr lang="cs-CZ" dirty="0"/>
              <a:t>Pp řetězec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D5FFEA4-5082-46FA-AA61-E73F3D8DD6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07" y="1794709"/>
            <a:ext cx="8013785" cy="3586169"/>
          </a:xfrm>
        </p:spPr>
      </p:pic>
    </p:spTree>
    <p:extLst>
      <p:ext uri="{BB962C8B-B14F-4D97-AF65-F5344CB8AC3E}">
        <p14:creationId xmlns:p14="http://schemas.microsoft.com/office/powerpoint/2010/main" val="174587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69347-5A53-46D7-80AA-B7C3F8BFD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CNO cykly</a:t>
            </a:r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EA8DC7B2-0736-4AC1-A6E3-4CA02332E2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2" y="2087821"/>
            <a:ext cx="4091938" cy="327355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36D7EE0-AECE-46E7-908B-BB83C68942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78853"/>
            <a:ext cx="4091938" cy="278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0283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349</Words>
  <Application>Microsoft Office PowerPoint</Application>
  <PresentationFormat>Předvádění na obrazovce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Sabon Next LT</vt:lpstr>
      <vt:lpstr>Motiv Office</vt:lpstr>
      <vt:lpstr>Syntéza prvků</vt:lpstr>
      <vt:lpstr>Obsah</vt:lpstr>
      <vt:lpstr>Velký třesk a nukleosyntéza</vt:lpstr>
      <vt:lpstr>Prezentace aplikace PowerPoint</vt:lpstr>
      <vt:lpstr>Prezentace aplikace PowerPoint</vt:lpstr>
      <vt:lpstr>Prezentace aplikace PowerPoint</vt:lpstr>
      <vt:lpstr>H-R diagram</vt:lpstr>
      <vt:lpstr>Pp řetězec</vt:lpstr>
      <vt:lpstr>CNO cykly</vt:lpstr>
      <vt:lpstr>Zdroje obrázků</vt:lpstr>
      <vt:lpstr>Zdroje informací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Syntéza prvků</dc:title>
  <dc:creator>Pavel Špíšek</dc:creator>
  <cp:lastModifiedBy>Pavel Špíšek</cp:lastModifiedBy>
  <cp:revision>1</cp:revision>
  <dcterms:created xsi:type="dcterms:W3CDTF">2020-01-12T06:24:36Z</dcterms:created>
  <dcterms:modified xsi:type="dcterms:W3CDTF">2020-01-14T07:21:35Z</dcterms:modified>
</cp:coreProperties>
</file>