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6" r:id="rId1"/>
  </p:sldMasterIdLst>
  <p:sldIdLst>
    <p:sldId id="256" r:id="rId2"/>
    <p:sldId id="257" r:id="rId3"/>
    <p:sldId id="262" r:id="rId4"/>
    <p:sldId id="258" r:id="rId5"/>
    <p:sldId id="279" r:id="rId6"/>
    <p:sldId id="259" r:id="rId7"/>
    <p:sldId id="260" r:id="rId8"/>
    <p:sldId id="273" r:id="rId9"/>
    <p:sldId id="272" r:id="rId10"/>
    <p:sldId id="261" r:id="rId11"/>
    <p:sldId id="263" r:id="rId12"/>
    <p:sldId id="264" r:id="rId13"/>
    <p:sldId id="265" r:id="rId14"/>
    <p:sldId id="266" r:id="rId15"/>
    <p:sldId id="267" r:id="rId16"/>
    <p:sldId id="275" r:id="rId17"/>
    <p:sldId id="274" r:id="rId18"/>
    <p:sldId id="276" r:id="rId19"/>
    <p:sldId id="269" r:id="rId20"/>
    <p:sldId id="270" r:id="rId21"/>
    <p:sldId id="268" r:id="rId22"/>
    <p:sldId id="277" r:id="rId23"/>
    <p:sldId id="278" r:id="rId24"/>
  </p:sldIdLst>
  <p:sldSz cx="12192000" cy="6858000"/>
  <p:notesSz cx="6858000" cy="9144000"/>
  <p:defaultTextStyle>
    <a:defPPr>
      <a:defRPr lang="en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47"/>
    <p:restoredTop sz="96208"/>
  </p:normalViewPr>
  <p:slideViewPr>
    <p:cSldViewPr snapToGrid="0" snapToObjects="1">
      <p:cViewPr varScale="1">
        <p:scale>
          <a:sx n="86" d="100"/>
          <a:sy n="86" d="100"/>
        </p:scale>
        <p:origin x="240" y="10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126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594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1386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74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864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951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768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9/13/20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056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9/13/20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42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9/13/20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4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9/13/20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293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31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9/13/20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419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19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3CEB4D1-AA3F-4A8F-8207-6E71EC12C5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3C2BCF-767A-4382-92CD-A664F386CE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flipH="1">
            <a:off x="0" y="0"/>
            <a:ext cx="12191980" cy="6858000"/>
          </a:xfrm>
          <a:prstGeom prst="rect">
            <a:avLst/>
          </a:prstGeom>
        </p:spPr>
      </p:pic>
      <p:sp useBgFill="1">
        <p:nvSpPr>
          <p:cNvPr id="27" name="Freeform: Shape 10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997530" y="1025355"/>
            <a:ext cx="3850317" cy="6538623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1FD250-7237-2C48-9659-29CB5F4257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46838" y="2564040"/>
            <a:ext cx="4942114" cy="3017308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CZ" sz="4400" b="1" dirty="0"/>
              <a:t>3</a:t>
            </a:r>
            <a:r>
              <a:rPr lang="en-CZ" sz="4400" b="1" baseline="30000" dirty="0"/>
              <a:t>rd</a:t>
            </a:r>
            <a:r>
              <a:rPr lang="en-CZ" sz="4400" b="1" dirty="0"/>
              <a:t> Miniworkshop on Diffraction and UPC</a:t>
            </a:r>
          </a:p>
        </p:txBody>
      </p:sp>
    </p:spTree>
    <p:extLst>
      <p:ext uri="{BB962C8B-B14F-4D97-AF65-F5344CB8AC3E}">
        <p14:creationId xmlns:p14="http://schemas.microsoft.com/office/powerpoint/2010/main" val="1852487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271025-6FCE-7544-A3AE-02AED9EF9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324" y="342204"/>
            <a:ext cx="11274921" cy="7086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Z" sz="3200" dirty="0"/>
              <a:t>Marek for his research work</a:t>
            </a:r>
          </a:p>
          <a:p>
            <a:pPr marL="0" indent="0">
              <a:buNone/>
            </a:pPr>
            <a:r>
              <a:rPr lang="en-CZ" sz="3200" b="1" dirty="0"/>
              <a:t>Becquerel prize for young scientist in the field </a:t>
            </a:r>
          </a:p>
          <a:p>
            <a:pPr marL="0" indent="0">
              <a:buNone/>
            </a:pPr>
            <a:r>
              <a:rPr lang="en-CZ" sz="3200" b="1" dirty="0"/>
              <a:t>of nucleur physics</a:t>
            </a:r>
          </a:p>
          <a:p>
            <a:pPr marL="0" indent="0">
              <a:buNone/>
            </a:pPr>
            <a:r>
              <a:rPr lang="en-CZ" sz="3200" dirty="0"/>
              <a:t>French Embassy</a:t>
            </a:r>
          </a:p>
        </p:txBody>
      </p:sp>
      <p:pic>
        <p:nvPicPr>
          <p:cNvPr id="7" name="Graphic 6" descr="Trophy">
            <a:extLst>
              <a:ext uri="{FF2B5EF4-FFF2-40B4-BE49-F238E27FC236}">
                <a16:creationId xmlns:a16="http://schemas.microsoft.com/office/drawing/2014/main" id="{6A308788-0B74-44FD-AE3E-4C2CBA699F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28" y="4706083"/>
            <a:ext cx="2013857" cy="2013857"/>
          </a:xfrm>
          <a:prstGeom prst="rect">
            <a:avLst/>
          </a:prstGeom>
        </p:spPr>
      </p:pic>
      <p:pic>
        <p:nvPicPr>
          <p:cNvPr id="8" name="Picture 7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8C2743FD-73FC-7044-B1AB-9E961E70D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0326" y="2100943"/>
            <a:ext cx="7399790" cy="471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564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0E21785-62D8-430F-9521-90166EF7C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D7CF8A0-D3E4-4A16-87D3-1D973AC61B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13296" y="697832"/>
            <a:ext cx="8189484" cy="5541981"/>
          </a:xfrm>
          <a:custGeom>
            <a:avLst/>
            <a:gdLst>
              <a:gd name="connsiteX0" fmla="*/ 1164045 w 7323233"/>
              <a:gd name="connsiteY0" fmla="*/ 25 h 5835507"/>
              <a:gd name="connsiteX1" fmla="*/ 1213723 w 7323233"/>
              <a:gd name="connsiteY1" fmla="*/ 8385 h 5835507"/>
              <a:gd name="connsiteX2" fmla="*/ 2251656 w 7323233"/>
              <a:gd name="connsiteY2" fmla="*/ 138318 h 5835507"/>
              <a:gd name="connsiteX3" fmla="*/ 3226534 w 7323233"/>
              <a:gd name="connsiteY3" fmla="*/ 205194 h 5835507"/>
              <a:gd name="connsiteX4" fmla="*/ 4404335 w 7323233"/>
              <a:gd name="connsiteY4" fmla="*/ 316784 h 5835507"/>
              <a:gd name="connsiteX5" fmla="*/ 5225968 w 7323233"/>
              <a:gd name="connsiteY5" fmla="*/ 350415 h 5835507"/>
              <a:gd name="connsiteX6" fmla="*/ 5266859 w 7323233"/>
              <a:gd name="connsiteY6" fmla="*/ 348884 h 5835507"/>
              <a:gd name="connsiteX7" fmla="*/ 5685318 w 7323233"/>
              <a:gd name="connsiteY7" fmla="*/ 399712 h 5835507"/>
              <a:gd name="connsiteX8" fmla="*/ 5411315 w 7323233"/>
              <a:gd name="connsiteY8" fmla="*/ 618305 h 5835507"/>
              <a:gd name="connsiteX9" fmla="*/ 5805698 w 7323233"/>
              <a:gd name="connsiteY9" fmla="*/ 721868 h 5835507"/>
              <a:gd name="connsiteX10" fmla="*/ 6188997 w 7323233"/>
              <a:gd name="connsiteY10" fmla="*/ 868233 h 5835507"/>
              <a:gd name="connsiteX11" fmla="*/ 6261225 w 7323233"/>
              <a:gd name="connsiteY11" fmla="*/ 928614 h 5835507"/>
              <a:gd name="connsiteX12" fmla="*/ 6858533 w 7323233"/>
              <a:gd name="connsiteY12" fmla="*/ 1323379 h 5835507"/>
              <a:gd name="connsiteX13" fmla="*/ 6744269 w 7323233"/>
              <a:gd name="connsiteY13" fmla="*/ 1407072 h 5835507"/>
              <a:gd name="connsiteX14" fmla="*/ 6956365 w 7323233"/>
              <a:gd name="connsiteY14" fmla="*/ 1507197 h 5835507"/>
              <a:gd name="connsiteX15" fmla="*/ 7004134 w 7323233"/>
              <a:gd name="connsiteY15" fmla="*/ 1549234 h 5835507"/>
              <a:gd name="connsiteX16" fmla="*/ 6963627 w 7323233"/>
              <a:gd name="connsiteY16" fmla="*/ 1599678 h 5835507"/>
              <a:gd name="connsiteX17" fmla="*/ 6875731 w 7323233"/>
              <a:gd name="connsiteY17" fmla="*/ 1634837 h 5835507"/>
              <a:gd name="connsiteX18" fmla="*/ 6759175 w 7323233"/>
              <a:gd name="connsiteY18" fmla="*/ 1723878 h 5835507"/>
              <a:gd name="connsiteX19" fmla="*/ 6763759 w 7323233"/>
              <a:gd name="connsiteY19" fmla="*/ 1793431 h 5835507"/>
              <a:gd name="connsiteX20" fmla="*/ 6832931 w 7323233"/>
              <a:gd name="connsiteY20" fmla="*/ 1919543 h 5835507"/>
              <a:gd name="connsiteX21" fmla="*/ 6728984 w 7323233"/>
              <a:gd name="connsiteY21" fmla="*/ 2051386 h 5835507"/>
              <a:gd name="connsiteX22" fmla="*/ 6675481 w 7323233"/>
              <a:gd name="connsiteY22" fmla="*/ 2090365 h 5835507"/>
              <a:gd name="connsiteX23" fmla="*/ 6778665 w 7323233"/>
              <a:gd name="connsiteY23" fmla="*/ 2103740 h 5835507"/>
              <a:gd name="connsiteX24" fmla="*/ 6814587 w 7323233"/>
              <a:gd name="connsiteY24" fmla="*/ 2158771 h 5835507"/>
              <a:gd name="connsiteX25" fmla="*/ 6830637 w 7323233"/>
              <a:gd name="connsiteY25" fmla="*/ 2186286 h 5835507"/>
              <a:gd name="connsiteX26" fmla="*/ 6928087 w 7323233"/>
              <a:gd name="connsiteY26" fmla="*/ 2358639 h 5835507"/>
              <a:gd name="connsiteX27" fmla="*/ 6911653 w 7323233"/>
              <a:gd name="connsiteY27" fmla="*/ 2406789 h 5835507"/>
              <a:gd name="connsiteX28" fmla="*/ 6749237 w 7323233"/>
              <a:gd name="connsiteY28" fmla="*/ 2639522 h 5835507"/>
              <a:gd name="connsiteX29" fmla="*/ 6921971 w 7323233"/>
              <a:gd name="connsiteY29" fmla="*/ 2704488 h 5835507"/>
              <a:gd name="connsiteX30" fmla="*/ 6932290 w 7323233"/>
              <a:gd name="connsiteY30" fmla="*/ 2814548 h 5835507"/>
              <a:gd name="connsiteX31" fmla="*/ 7020186 w 7323233"/>
              <a:gd name="connsiteY31" fmla="*/ 2937603 h 5835507"/>
              <a:gd name="connsiteX32" fmla="*/ 7213555 w 7323233"/>
              <a:gd name="connsiteY32" fmla="*/ 3110719 h 5835507"/>
              <a:gd name="connsiteX33" fmla="*/ 7323233 w 7323233"/>
              <a:gd name="connsiteY33" fmla="*/ 3226893 h 5835507"/>
              <a:gd name="connsiteX34" fmla="*/ 7134067 w 7323233"/>
              <a:gd name="connsiteY34" fmla="*/ 3257847 h 5835507"/>
              <a:gd name="connsiteX35" fmla="*/ 7104643 w 7323233"/>
              <a:gd name="connsiteY35" fmla="*/ 3275809 h 5835507"/>
              <a:gd name="connsiteX36" fmla="*/ 7127189 w 7323233"/>
              <a:gd name="connsiteY36" fmla="*/ 3336953 h 5835507"/>
              <a:gd name="connsiteX37" fmla="*/ 7157379 w 7323233"/>
              <a:gd name="connsiteY37" fmla="*/ 3397718 h 5835507"/>
              <a:gd name="connsiteX38" fmla="*/ 7136361 w 7323233"/>
              <a:gd name="connsiteY38" fmla="*/ 3445487 h 5835507"/>
              <a:gd name="connsiteX39" fmla="*/ 6988849 w 7323233"/>
              <a:gd name="connsiteY39" fmla="*/ 3652233 h 5835507"/>
              <a:gd name="connsiteX40" fmla="*/ 6867705 w 7323233"/>
              <a:gd name="connsiteY40" fmla="*/ 3734395 h 5835507"/>
              <a:gd name="connsiteX41" fmla="*/ 6591791 w 7323233"/>
              <a:gd name="connsiteY41" fmla="*/ 4107760 h 5835507"/>
              <a:gd name="connsiteX42" fmla="*/ 6505041 w 7323233"/>
              <a:gd name="connsiteY42" fmla="*/ 4228904 h 5835507"/>
              <a:gd name="connsiteX43" fmla="*/ 6569243 w 7323233"/>
              <a:gd name="connsiteY43" fmla="*/ 4271704 h 5835507"/>
              <a:gd name="connsiteX44" fmla="*/ 6446188 w 7323233"/>
              <a:gd name="connsiteY44" fmla="*/ 4398582 h 5835507"/>
              <a:gd name="connsiteX45" fmla="*/ 6301351 w 7323233"/>
              <a:gd name="connsiteY45" fmla="*/ 4539595 h 5835507"/>
              <a:gd name="connsiteX46" fmla="*/ 6263519 w 7323233"/>
              <a:gd name="connsiteY46" fmla="*/ 4577047 h 5835507"/>
              <a:gd name="connsiteX47" fmla="*/ 3277744 w 7323233"/>
              <a:gd name="connsiteY47" fmla="*/ 5834336 h 5835507"/>
              <a:gd name="connsiteX48" fmla="*/ 2490505 w 7323233"/>
              <a:gd name="connsiteY48" fmla="*/ 5648992 h 5835507"/>
              <a:gd name="connsiteX49" fmla="*/ 2179046 w 7323233"/>
              <a:gd name="connsiteY49" fmla="*/ 5504920 h 5835507"/>
              <a:gd name="connsiteX50" fmla="*/ 1780078 w 7323233"/>
              <a:gd name="connsiteY50" fmla="*/ 5273715 h 5835507"/>
              <a:gd name="connsiteX51" fmla="*/ 1353592 w 7323233"/>
              <a:gd name="connsiteY51" fmla="*/ 5087606 h 5835507"/>
              <a:gd name="connsiteX52" fmla="*/ 1208373 w 7323233"/>
              <a:gd name="connsiteY52" fmla="*/ 4917165 h 5835507"/>
              <a:gd name="connsiteX53" fmla="*/ 1157548 w 7323233"/>
              <a:gd name="connsiteY53" fmla="*/ 4869396 h 5835507"/>
              <a:gd name="connsiteX54" fmla="*/ 1030289 w 7323233"/>
              <a:gd name="connsiteY54" fmla="*/ 4807103 h 5835507"/>
              <a:gd name="connsiteX55" fmla="*/ 808258 w 7323233"/>
              <a:gd name="connsiteY55" fmla="*/ 4672585 h 5835507"/>
              <a:gd name="connsiteX56" fmla="*/ 889658 w 7323233"/>
              <a:gd name="connsiteY56" fmla="*/ 4642013 h 5835507"/>
              <a:gd name="connsiteX57" fmla="*/ 1123917 w 7323233"/>
              <a:gd name="connsiteY57" fmla="*/ 4723412 h 5835507"/>
              <a:gd name="connsiteX58" fmla="*/ 1294360 w 7323233"/>
              <a:gd name="connsiteY58" fmla="*/ 4745194 h 5835507"/>
              <a:gd name="connsiteX59" fmla="*/ 1054367 w 7323233"/>
              <a:gd name="connsiteY59" fmla="*/ 4603034 h 5835507"/>
              <a:gd name="connsiteX60" fmla="*/ 822015 w 7323233"/>
              <a:gd name="connsiteY60" fmla="*/ 4418070 h 5835507"/>
              <a:gd name="connsiteX61" fmla="*/ 1001246 w 7323233"/>
              <a:gd name="connsiteY61" fmla="*/ 4453610 h 5835507"/>
              <a:gd name="connsiteX62" fmla="*/ 1008889 w 7323233"/>
              <a:gd name="connsiteY62" fmla="*/ 4428770 h 5835507"/>
              <a:gd name="connsiteX63" fmla="*/ 853733 w 7323233"/>
              <a:gd name="connsiteY63" fmla="*/ 4208648 h 5835507"/>
              <a:gd name="connsiteX64" fmla="*/ 776921 w 7323233"/>
              <a:gd name="connsiteY64" fmla="*/ 4119989 h 5835507"/>
              <a:gd name="connsiteX65" fmla="*/ 431453 w 7323233"/>
              <a:gd name="connsiteY65" fmla="*/ 3852864 h 5835507"/>
              <a:gd name="connsiteX66" fmla="*/ 759342 w 7323233"/>
              <a:gd name="connsiteY66" fmla="*/ 3972095 h 5835507"/>
              <a:gd name="connsiteX67" fmla="*/ 420753 w 7323233"/>
              <a:gd name="connsiteY67" fmla="*/ 3712230 h 5835507"/>
              <a:gd name="connsiteX68" fmla="*/ 256425 w 7323233"/>
              <a:gd name="connsiteY68" fmla="*/ 3616309 h 5835507"/>
              <a:gd name="connsiteX69" fmla="*/ 214772 w 7323233"/>
              <a:gd name="connsiteY69" fmla="*/ 3559749 h 5835507"/>
              <a:gd name="connsiteX70" fmla="*/ 287762 w 7323233"/>
              <a:gd name="connsiteY70" fmla="*/ 3547521 h 5835507"/>
              <a:gd name="connsiteX71" fmla="*/ 511706 w 7323233"/>
              <a:gd name="connsiteY71" fmla="*/ 3569305 h 5835507"/>
              <a:gd name="connsiteX72" fmla="*/ 235409 w 7323233"/>
              <a:gd name="connsiteY72" fmla="*/ 3394659 h 5835507"/>
              <a:gd name="connsiteX73" fmla="*/ 442537 w 7323233"/>
              <a:gd name="connsiteY73" fmla="*/ 3421409 h 5835507"/>
              <a:gd name="connsiteX74" fmla="*/ 502152 w 7323233"/>
              <a:gd name="connsiteY74" fmla="*/ 3352622 h 5835507"/>
              <a:gd name="connsiteX75" fmla="*/ 598455 w 7323233"/>
              <a:gd name="connsiteY75" fmla="*/ 3241415 h 5835507"/>
              <a:gd name="connsiteX76" fmla="*/ 664949 w 7323233"/>
              <a:gd name="connsiteY76" fmla="*/ 3179506 h 5835507"/>
              <a:gd name="connsiteX77" fmla="*/ 692846 w 7323233"/>
              <a:gd name="connsiteY77" fmla="*/ 2984607 h 5835507"/>
              <a:gd name="connsiteX78" fmla="*/ 635524 w 7323233"/>
              <a:gd name="connsiteY78" fmla="*/ 2771366 h 5835507"/>
              <a:gd name="connsiteX79" fmla="*/ 480368 w 7323233"/>
              <a:gd name="connsiteY79" fmla="*/ 2663598 h 5835507"/>
              <a:gd name="connsiteX80" fmla="*/ 525081 w 7323233"/>
              <a:gd name="connsiteY80" fmla="*/ 2542454 h 5835507"/>
              <a:gd name="connsiteX81" fmla="*/ 855264 w 7323233"/>
              <a:gd name="connsiteY81" fmla="*/ 2615829 h 5835507"/>
              <a:gd name="connsiteX82" fmla="*/ 361137 w 7323233"/>
              <a:gd name="connsiteY82" fmla="*/ 2327301 h 5835507"/>
              <a:gd name="connsiteX83" fmla="*/ 444065 w 7323233"/>
              <a:gd name="connsiteY83" fmla="*/ 2312780 h 5835507"/>
              <a:gd name="connsiteX84" fmla="*/ 440625 w 7323233"/>
              <a:gd name="connsiteY84" fmla="*/ 2290233 h 5835507"/>
              <a:gd name="connsiteX85" fmla="*/ 445975 w 7323233"/>
              <a:gd name="connsiteY85" fmla="*/ 2151509 h 5835507"/>
              <a:gd name="connsiteX86" fmla="*/ 459734 w 7323233"/>
              <a:gd name="connsiteY86" fmla="*/ 2087690 h 5835507"/>
              <a:gd name="connsiteX87" fmla="*/ 437950 w 7323233"/>
              <a:gd name="connsiteY87" fmla="*/ 2014315 h 5835507"/>
              <a:gd name="connsiteX88" fmla="*/ 808640 w 7323233"/>
              <a:gd name="connsiteY88" fmla="*/ 2042977 h 5835507"/>
              <a:gd name="connsiteX89" fmla="*/ 969908 w 7323233"/>
              <a:gd name="connsiteY89" fmla="*/ 2026162 h 5835507"/>
              <a:gd name="connsiteX90" fmla="*/ 1251176 w 7323233"/>
              <a:gd name="connsiteY90" fmla="*/ 2021577 h 5835507"/>
              <a:gd name="connsiteX91" fmla="*/ 1381491 w 7323233"/>
              <a:gd name="connsiteY91" fmla="*/ 2035718 h 5835507"/>
              <a:gd name="connsiteX92" fmla="*/ 1492697 w 7323233"/>
              <a:gd name="connsiteY92" fmla="*/ 2017374 h 5835507"/>
              <a:gd name="connsiteX93" fmla="*/ 1386076 w 7323233"/>
              <a:gd name="connsiteY93" fmla="*/ 1931006 h 5835507"/>
              <a:gd name="connsiteX94" fmla="*/ 1235889 w 7323233"/>
              <a:gd name="connsiteY94" fmla="*/ 1932153 h 5835507"/>
              <a:gd name="connsiteX95" fmla="*/ 1128886 w 7323233"/>
              <a:gd name="connsiteY95" fmla="*/ 1875977 h 5835507"/>
              <a:gd name="connsiteX96" fmla="*/ 1026851 w 7323233"/>
              <a:gd name="connsiteY96" fmla="*/ 1774322 h 5835507"/>
              <a:gd name="connsiteX97" fmla="*/ 666861 w 7323233"/>
              <a:gd name="connsiteY97" fmla="*/ 1612290 h 5835507"/>
              <a:gd name="connsiteX98" fmla="*/ 601130 w 7323233"/>
              <a:gd name="connsiteY98" fmla="*/ 1550762 h 5835507"/>
              <a:gd name="connsiteX99" fmla="*/ 1630272 w 7323233"/>
              <a:gd name="connsiteY99" fmla="*/ 1785787 h 5835507"/>
              <a:gd name="connsiteX100" fmla="*/ 1312320 w 7323233"/>
              <a:gd name="connsiteY100" fmla="*/ 1687191 h 5835507"/>
              <a:gd name="connsiteX101" fmla="*/ 1527473 w 7323233"/>
              <a:gd name="connsiteY101" fmla="*/ 1705153 h 5835507"/>
              <a:gd name="connsiteX102" fmla="*/ 1646706 w 7323233"/>
              <a:gd name="connsiteY102" fmla="*/ 1639040 h 5835507"/>
              <a:gd name="connsiteX103" fmla="*/ 1645178 w 7323233"/>
              <a:gd name="connsiteY103" fmla="*/ 1620315 h 5835507"/>
              <a:gd name="connsiteX104" fmla="*/ 1557663 w 7323233"/>
              <a:gd name="connsiteY104" fmla="*/ 1558787 h 5835507"/>
              <a:gd name="connsiteX105" fmla="*/ 1506454 w 7323233"/>
              <a:gd name="connsiteY105" fmla="*/ 1519044 h 5835507"/>
              <a:gd name="connsiteX106" fmla="*/ 1366204 w 7323233"/>
              <a:gd name="connsiteY106" fmla="*/ 1375735 h 5835507"/>
              <a:gd name="connsiteX107" fmla="*/ 1466329 w 7323233"/>
              <a:gd name="connsiteY107" fmla="*/ 1360450 h 5835507"/>
              <a:gd name="connsiteX108" fmla="*/ 1503397 w 7323233"/>
              <a:gd name="connsiteY108" fmla="*/ 1330641 h 5835507"/>
              <a:gd name="connsiteX109" fmla="*/ 1475501 w 7323233"/>
              <a:gd name="connsiteY109" fmla="*/ 1288604 h 5835507"/>
              <a:gd name="connsiteX110" fmla="*/ 1165573 w 7323233"/>
              <a:gd name="connsiteY110" fmla="*/ 1159435 h 5835507"/>
              <a:gd name="connsiteX111" fmla="*/ 1141498 w 7323233"/>
              <a:gd name="connsiteY111" fmla="*/ 1059311 h 5835507"/>
              <a:gd name="connsiteX112" fmla="*/ 1199585 w 7323233"/>
              <a:gd name="connsiteY112" fmla="*/ 1044407 h 5835507"/>
              <a:gd name="connsiteX113" fmla="*/ 1267226 w 7323233"/>
              <a:gd name="connsiteY113" fmla="*/ 1051286 h 5835507"/>
              <a:gd name="connsiteX114" fmla="*/ 1213342 w 7323233"/>
              <a:gd name="connsiteY114" fmla="*/ 972561 h 5835507"/>
              <a:gd name="connsiteX115" fmla="*/ 993986 w 7323233"/>
              <a:gd name="connsiteY115" fmla="*/ 893073 h 5835507"/>
              <a:gd name="connsiteX116" fmla="*/ 1047486 w 7323233"/>
              <a:gd name="connsiteY116" fmla="*/ 820083 h 5835507"/>
              <a:gd name="connsiteX117" fmla="*/ 0 w 7323233"/>
              <a:gd name="connsiteY117" fmla="*/ 488371 h 5835507"/>
              <a:gd name="connsiteX118" fmla="*/ 188403 w 7323233"/>
              <a:gd name="connsiteY118" fmla="*/ 484933 h 5835507"/>
              <a:gd name="connsiteX119" fmla="*/ 584315 w 7323233"/>
              <a:gd name="connsiteY119" fmla="*/ 534230 h 5835507"/>
              <a:gd name="connsiteX120" fmla="*/ 782271 w 7323233"/>
              <a:gd name="connsiteY120" fmla="*/ 525824 h 5835507"/>
              <a:gd name="connsiteX121" fmla="*/ 967998 w 7323233"/>
              <a:gd name="connsiteY121" fmla="*/ 552574 h 5835507"/>
              <a:gd name="connsiteX122" fmla="*/ 1129651 w 7323233"/>
              <a:gd name="connsiteY122" fmla="*/ 552574 h 5835507"/>
              <a:gd name="connsiteX123" fmla="*/ 978317 w 7323233"/>
              <a:gd name="connsiteY123" fmla="*/ 513593 h 5835507"/>
              <a:gd name="connsiteX124" fmla="*/ 1074620 w 7323233"/>
              <a:gd name="connsiteY124" fmla="*/ 478818 h 5835507"/>
              <a:gd name="connsiteX125" fmla="*/ 1091435 w 7323233"/>
              <a:gd name="connsiteY125" fmla="*/ 436781 h 5835507"/>
              <a:gd name="connsiteX126" fmla="*/ 1135383 w 7323233"/>
              <a:gd name="connsiteY126" fmla="*/ 404296 h 5835507"/>
              <a:gd name="connsiteX127" fmla="*/ 1384166 w 7323233"/>
              <a:gd name="connsiteY127" fmla="*/ 420349 h 5835507"/>
              <a:gd name="connsiteX128" fmla="*/ 1219839 w 7323233"/>
              <a:gd name="connsiteY128" fmla="*/ 286593 h 5835507"/>
              <a:gd name="connsiteX129" fmla="*/ 1114364 w 7323233"/>
              <a:gd name="connsiteY129" fmla="*/ 264428 h 5835507"/>
              <a:gd name="connsiteX130" fmla="*/ 1090289 w 7323233"/>
              <a:gd name="connsiteY130" fmla="*/ 207487 h 5835507"/>
              <a:gd name="connsiteX131" fmla="*/ 1139204 w 7323233"/>
              <a:gd name="connsiteY131" fmla="*/ 195259 h 5835507"/>
              <a:gd name="connsiteX132" fmla="*/ 1382254 w 7323233"/>
              <a:gd name="connsiteY132" fmla="*/ 242265 h 5835507"/>
              <a:gd name="connsiteX133" fmla="*/ 1423145 w 7323233"/>
              <a:gd name="connsiteY133" fmla="*/ 223537 h 5835507"/>
              <a:gd name="connsiteX134" fmla="*/ 965705 w 7323233"/>
              <a:gd name="connsiteY134" fmla="*/ 102013 h 5835507"/>
              <a:gd name="connsiteX135" fmla="*/ 972586 w 7323233"/>
              <a:gd name="connsiteY135" fmla="*/ 69912 h 5835507"/>
              <a:gd name="connsiteX136" fmla="*/ 1375376 w 7323233"/>
              <a:gd name="connsiteY136" fmla="*/ 119593 h 5835507"/>
              <a:gd name="connsiteX137" fmla="*/ 1117804 w 7323233"/>
              <a:gd name="connsiteY137" fmla="*/ 25200 h 5835507"/>
              <a:gd name="connsiteX138" fmla="*/ 1164045 w 7323233"/>
              <a:gd name="connsiteY138" fmla="*/ 25 h 583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7323233" h="5835507">
                <a:moveTo>
                  <a:pt x="1164045" y="25"/>
                </a:moveTo>
                <a:cubicBezTo>
                  <a:pt x="1180764" y="455"/>
                  <a:pt x="1198056" y="6474"/>
                  <a:pt x="1213723" y="8385"/>
                </a:cubicBezTo>
                <a:cubicBezTo>
                  <a:pt x="1559575" y="51187"/>
                  <a:pt x="1905425" y="97428"/>
                  <a:pt x="2251656" y="138318"/>
                </a:cubicBezTo>
                <a:cubicBezTo>
                  <a:pt x="2575343" y="176534"/>
                  <a:pt x="2901320" y="185322"/>
                  <a:pt x="3226534" y="205194"/>
                </a:cubicBezTo>
                <a:cubicBezTo>
                  <a:pt x="3620153" y="229271"/>
                  <a:pt x="4013008" y="263284"/>
                  <a:pt x="4404335" y="316784"/>
                </a:cubicBezTo>
                <a:cubicBezTo>
                  <a:pt x="4676048" y="354236"/>
                  <a:pt x="4950435" y="380221"/>
                  <a:pt x="5225968" y="350415"/>
                </a:cubicBezTo>
                <a:cubicBezTo>
                  <a:pt x="5239725" y="348884"/>
                  <a:pt x="5255394" y="343918"/>
                  <a:pt x="5266859" y="348884"/>
                </a:cubicBezTo>
                <a:cubicBezTo>
                  <a:pt x="5400614" y="404680"/>
                  <a:pt x="5546596" y="364553"/>
                  <a:pt x="5685318" y="399712"/>
                </a:cubicBezTo>
                <a:cubicBezTo>
                  <a:pt x="5649777" y="535377"/>
                  <a:pt x="5497299" y="524293"/>
                  <a:pt x="5411315" y="618305"/>
                </a:cubicBezTo>
                <a:cubicBezTo>
                  <a:pt x="5551565" y="655755"/>
                  <a:pt x="5677676" y="693589"/>
                  <a:pt x="5805698" y="721868"/>
                </a:cubicBezTo>
                <a:cubicBezTo>
                  <a:pt x="5941363" y="751677"/>
                  <a:pt x="6056391" y="832311"/>
                  <a:pt x="6188997" y="868233"/>
                </a:cubicBezTo>
                <a:cubicBezTo>
                  <a:pt x="6217279" y="875876"/>
                  <a:pt x="6251291" y="902627"/>
                  <a:pt x="6261225" y="928614"/>
                </a:cubicBezTo>
                <a:cubicBezTo>
                  <a:pt x="6293326" y="1012688"/>
                  <a:pt x="6934199" y="1248479"/>
                  <a:pt x="6858533" y="1323379"/>
                </a:cubicBezTo>
                <a:cubicBezTo>
                  <a:pt x="6827197" y="1354335"/>
                  <a:pt x="6786687" y="1376500"/>
                  <a:pt x="6744269" y="1407072"/>
                </a:cubicBezTo>
                <a:cubicBezTo>
                  <a:pt x="6808090" y="1464778"/>
                  <a:pt x="6879934" y="1490000"/>
                  <a:pt x="6956365" y="1507197"/>
                </a:cubicBezTo>
                <a:cubicBezTo>
                  <a:pt x="6979295" y="1512547"/>
                  <a:pt x="7001843" y="1523247"/>
                  <a:pt x="7004134" y="1549234"/>
                </a:cubicBezTo>
                <a:cubicBezTo>
                  <a:pt x="7006427" y="1576366"/>
                  <a:pt x="6983115" y="1587066"/>
                  <a:pt x="6963627" y="1599678"/>
                </a:cubicBezTo>
                <a:cubicBezTo>
                  <a:pt x="6936493" y="1617256"/>
                  <a:pt x="6910125" y="1632543"/>
                  <a:pt x="6875731" y="1634837"/>
                </a:cubicBezTo>
                <a:cubicBezTo>
                  <a:pt x="6819171" y="1638275"/>
                  <a:pt x="6792040" y="1687191"/>
                  <a:pt x="6759175" y="1723878"/>
                </a:cubicBezTo>
                <a:cubicBezTo>
                  <a:pt x="6740831" y="1744515"/>
                  <a:pt x="6731659" y="1786169"/>
                  <a:pt x="6763759" y="1793431"/>
                </a:cubicBezTo>
                <a:cubicBezTo>
                  <a:pt x="6840955" y="1811009"/>
                  <a:pt x="6834840" y="1861837"/>
                  <a:pt x="6832931" y="1919543"/>
                </a:cubicBezTo>
                <a:cubicBezTo>
                  <a:pt x="6830255" y="1991005"/>
                  <a:pt x="6784777" y="2023871"/>
                  <a:pt x="6728984" y="2051386"/>
                </a:cubicBezTo>
                <a:cubicBezTo>
                  <a:pt x="6709875" y="2060939"/>
                  <a:pt x="6682743" y="2060556"/>
                  <a:pt x="6675481" y="2090365"/>
                </a:cubicBezTo>
                <a:cubicBezTo>
                  <a:pt x="6706819" y="2118645"/>
                  <a:pt x="6745034" y="2095715"/>
                  <a:pt x="6778665" y="2103740"/>
                </a:cubicBezTo>
                <a:cubicBezTo>
                  <a:pt x="6806561" y="2110237"/>
                  <a:pt x="6852802" y="2106799"/>
                  <a:pt x="6814587" y="2158771"/>
                </a:cubicBezTo>
                <a:cubicBezTo>
                  <a:pt x="6803503" y="2173674"/>
                  <a:pt x="6816497" y="2185139"/>
                  <a:pt x="6830637" y="2186286"/>
                </a:cubicBezTo>
                <a:cubicBezTo>
                  <a:pt x="6943755" y="2198133"/>
                  <a:pt x="6891781" y="2303226"/>
                  <a:pt x="6928087" y="2358639"/>
                </a:cubicBezTo>
                <a:cubicBezTo>
                  <a:pt x="6938021" y="2373923"/>
                  <a:pt x="6927321" y="2400292"/>
                  <a:pt x="6911653" y="2406789"/>
                </a:cubicBezTo>
                <a:cubicBezTo>
                  <a:pt x="6811528" y="2449592"/>
                  <a:pt x="6797771" y="2551626"/>
                  <a:pt x="6749237" y="2639522"/>
                </a:cubicBezTo>
                <a:cubicBezTo>
                  <a:pt x="6801975" y="2674298"/>
                  <a:pt x="6865031" y="2681941"/>
                  <a:pt x="6921971" y="2704488"/>
                </a:cubicBezTo>
                <a:cubicBezTo>
                  <a:pt x="6981205" y="2728182"/>
                  <a:pt x="6981205" y="2745760"/>
                  <a:pt x="6932290" y="2814548"/>
                </a:cubicBezTo>
                <a:cubicBezTo>
                  <a:pt x="7059546" y="2829453"/>
                  <a:pt x="7059546" y="2829453"/>
                  <a:pt x="7020186" y="2937603"/>
                </a:cubicBezTo>
                <a:cubicBezTo>
                  <a:pt x="7126808" y="2947538"/>
                  <a:pt x="7197123" y="2998747"/>
                  <a:pt x="7213555" y="3110719"/>
                </a:cubicBezTo>
                <a:cubicBezTo>
                  <a:pt x="7221580" y="3164984"/>
                  <a:pt x="7269733" y="3190588"/>
                  <a:pt x="7323233" y="3226893"/>
                </a:cubicBezTo>
                <a:cubicBezTo>
                  <a:pt x="7256739" y="3262053"/>
                  <a:pt x="7211645" y="3335425"/>
                  <a:pt x="7134067" y="3257847"/>
                </a:cubicBezTo>
                <a:cubicBezTo>
                  <a:pt x="7105789" y="3229569"/>
                  <a:pt x="7108462" y="3265491"/>
                  <a:pt x="7104643" y="3275809"/>
                </a:cubicBezTo>
                <a:cubicBezTo>
                  <a:pt x="7095471" y="3301031"/>
                  <a:pt x="7114577" y="3317846"/>
                  <a:pt x="7127189" y="3336953"/>
                </a:cubicBezTo>
                <a:cubicBezTo>
                  <a:pt x="7139417" y="3356062"/>
                  <a:pt x="7153939" y="3376315"/>
                  <a:pt x="7157379" y="3397718"/>
                </a:cubicBezTo>
                <a:cubicBezTo>
                  <a:pt x="7159671" y="3412621"/>
                  <a:pt x="7148589" y="3434403"/>
                  <a:pt x="7136361" y="3445487"/>
                </a:cubicBezTo>
                <a:cubicBezTo>
                  <a:pt x="7072159" y="3503956"/>
                  <a:pt x="7110374" y="3635418"/>
                  <a:pt x="6988849" y="3652233"/>
                </a:cubicBezTo>
                <a:cubicBezTo>
                  <a:pt x="6934199" y="3659874"/>
                  <a:pt x="6907831" y="3708027"/>
                  <a:pt x="6867705" y="3734395"/>
                </a:cubicBezTo>
                <a:cubicBezTo>
                  <a:pt x="6728219" y="3826495"/>
                  <a:pt x="6634972" y="3944964"/>
                  <a:pt x="6591791" y="4107760"/>
                </a:cubicBezTo>
                <a:cubicBezTo>
                  <a:pt x="6579943" y="4152854"/>
                  <a:pt x="6534466" y="4189160"/>
                  <a:pt x="6505041" y="4228904"/>
                </a:cubicBezTo>
                <a:cubicBezTo>
                  <a:pt x="6519181" y="4257948"/>
                  <a:pt x="6596375" y="4195273"/>
                  <a:pt x="6569243" y="4271704"/>
                </a:cubicBezTo>
                <a:cubicBezTo>
                  <a:pt x="6548606" y="4329029"/>
                  <a:pt x="6495869" y="4364569"/>
                  <a:pt x="6446188" y="4398582"/>
                </a:cubicBezTo>
                <a:cubicBezTo>
                  <a:pt x="6389629" y="4437179"/>
                  <a:pt x="6326957" y="4468132"/>
                  <a:pt x="6301351" y="4539595"/>
                </a:cubicBezTo>
                <a:cubicBezTo>
                  <a:pt x="6296001" y="4554882"/>
                  <a:pt x="6278804" y="4570932"/>
                  <a:pt x="6263519" y="4577047"/>
                </a:cubicBezTo>
                <a:cubicBezTo>
                  <a:pt x="5466343" y="5834719"/>
                  <a:pt x="3503978" y="5843126"/>
                  <a:pt x="3277744" y="5834336"/>
                </a:cubicBezTo>
                <a:cubicBezTo>
                  <a:pt x="3003739" y="5823254"/>
                  <a:pt x="2744636" y="5745676"/>
                  <a:pt x="2490505" y="5648992"/>
                </a:cubicBezTo>
                <a:cubicBezTo>
                  <a:pt x="2383118" y="5608101"/>
                  <a:pt x="2283377" y="5550014"/>
                  <a:pt x="2179046" y="5504920"/>
                </a:cubicBezTo>
                <a:cubicBezTo>
                  <a:pt x="2034975" y="5442627"/>
                  <a:pt x="1923768" y="5323777"/>
                  <a:pt x="1780078" y="5273715"/>
                </a:cubicBezTo>
                <a:cubicBezTo>
                  <a:pt x="1632184" y="5222124"/>
                  <a:pt x="1505691" y="5127731"/>
                  <a:pt x="1353592" y="5087606"/>
                </a:cubicBezTo>
                <a:cubicBezTo>
                  <a:pt x="1273341" y="5066205"/>
                  <a:pt x="1195763" y="5027608"/>
                  <a:pt x="1208373" y="4917165"/>
                </a:cubicBezTo>
                <a:cubicBezTo>
                  <a:pt x="1211813" y="4885828"/>
                  <a:pt x="1190795" y="4860224"/>
                  <a:pt x="1157548" y="4869396"/>
                </a:cubicBezTo>
                <a:cubicBezTo>
                  <a:pt x="1094110" y="4886593"/>
                  <a:pt x="1065448" y="4841115"/>
                  <a:pt x="1030289" y="4807103"/>
                </a:cubicBezTo>
                <a:cubicBezTo>
                  <a:pt x="967617" y="4746725"/>
                  <a:pt x="908001" y="4682522"/>
                  <a:pt x="808258" y="4672585"/>
                </a:cubicBezTo>
                <a:cubicBezTo>
                  <a:pt x="827365" y="4625197"/>
                  <a:pt x="859849" y="4632078"/>
                  <a:pt x="889658" y="4642013"/>
                </a:cubicBezTo>
                <a:cubicBezTo>
                  <a:pt x="967998" y="4668000"/>
                  <a:pt x="1045576" y="4697425"/>
                  <a:pt x="1123917" y="4723412"/>
                </a:cubicBezTo>
                <a:cubicBezTo>
                  <a:pt x="1175126" y="4740228"/>
                  <a:pt x="1225954" y="4763921"/>
                  <a:pt x="1294360" y="4745194"/>
                </a:cubicBezTo>
                <a:cubicBezTo>
                  <a:pt x="1235507" y="4649656"/>
                  <a:pt x="1135383" y="4632459"/>
                  <a:pt x="1054367" y="4603034"/>
                </a:cubicBezTo>
                <a:cubicBezTo>
                  <a:pt x="953095" y="4565966"/>
                  <a:pt x="893480" y="4496029"/>
                  <a:pt x="822015" y="4418070"/>
                </a:cubicBezTo>
                <a:cubicBezTo>
                  <a:pt x="896536" y="4399344"/>
                  <a:pt x="942777" y="4456669"/>
                  <a:pt x="1001246" y="4453610"/>
                </a:cubicBezTo>
                <a:cubicBezTo>
                  <a:pt x="1004304" y="4443675"/>
                  <a:pt x="1009654" y="4429153"/>
                  <a:pt x="1008889" y="4428770"/>
                </a:cubicBezTo>
                <a:cubicBezTo>
                  <a:pt x="913351" y="4385969"/>
                  <a:pt x="868639" y="4305717"/>
                  <a:pt x="853733" y="4208648"/>
                </a:cubicBezTo>
                <a:cubicBezTo>
                  <a:pt x="846092" y="4158588"/>
                  <a:pt x="811315" y="4142920"/>
                  <a:pt x="776921" y="4119989"/>
                </a:cubicBezTo>
                <a:cubicBezTo>
                  <a:pt x="656924" y="4038591"/>
                  <a:pt x="530049" y="3964835"/>
                  <a:pt x="431453" y="3852864"/>
                </a:cubicBezTo>
                <a:cubicBezTo>
                  <a:pt x="545336" y="3867767"/>
                  <a:pt x="636671" y="3940758"/>
                  <a:pt x="759342" y="3972095"/>
                </a:cubicBezTo>
                <a:cubicBezTo>
                  <a:pt x="661893" y="3849042"/>
                  <a:pt x="535781" y="3786751"/>
                  <a:pt x="420753" y="3712230"/>
                </a:cubicBezTo>
                <a:cubicBezTo>
                  <a:pt x="368397" y="3678218"/>
                  <a:pt x="319865" y="3634652"/>
                  <a:pt x="256425" y="3616309"/>
                </a:cubicBezTo>
                <a:cubicBezTo>
                  <a:pt x="233878" y="3609812"/>
                  <a:pt x="196810" y="3596055"/>
                  <a:pt x="214772" y="3559749"/>
                </a:cubicBezTo>
                <a:cubicBezTo>
                  <a:pt x="230057" y="3529561"/>
                  <a:pt x="260247" y="3538731"/>
                  <a:pt x="287762" y="3547521"/>
                </a:cubicBezTo>
                <a:cubicBezTo>
                  <a:pt x="353875" y="3569305"/>
                  <a:pt x="422281" y="3569687"/>
                  <a:pt x="511706" y="3569305"/>
                </a:cubicBezTo>
                <a:cubicBezTo>
                  <a:pt x="436803" y="3469562"/>
                  <a:pt x="299609" y="3499371"/>
                  <a:pt x="235409" y="3394659"/>
                </a:cubicBezTo>
                <a:cubicBezTo>
                  <a:pt x="315659" y="3376315"/>
                  <a:pt x="377569" y="3414149"/>
                  <a:pt x="442537" y="3421409"/>
                </a:cubicBezTo>
                <a:cubicBezTo>
                  <a:pt x="501387" y="3427906"/>
                  <a:pt x="515909" y="3410328"/>
                  <a:pt x="502152" y="3352622"/>
                </a:cubicBezTo>
                <a:cubicBezTo>
                  <a:pt x="480752" y="3262815"/>
                  <a:pt x="512852" y="3216956"/>
                  <a:pt x="598455" y="3241415"/>
                </a:cubicBezTo>
                <a:cubicBezTo>
                  <a:pt x="677943" y="3264344"/>
                  <a:pt x="686349" y="3230715"/>
                  <a:pt x="664949" y="3179506"/>
                </a:cubicBezTo>
                <a:cubicBezTo>
                  <a:pt x="634377" y="3104987"/>
                  <a:pt x="669153" y="3047281"/>
                  <a:pt x="692846" y="2984607"/>
                </a:cubicBezTo>
                <a:cubicBezTo>
                  <a:pt x="729152" y="2889069"/>
                  <a:pt x="713865" y="2842445"/>
                  <a:pt x="635524" y="2771366"/>
                </a:cubicBezTo>
                <a:cubicBezTo>
                  <a:pt x="591577" y="2731620"/>
                  <a:pt x="544190" y="2697991"/>
                  <a:pt x="480368" y="2663598"/>
                </a:cubicBezTo>
                <a:cubicBezTo>
                  <a:pt x="627499" y="2644872"/>
                  <a:pt x="473109" y="2581817"/>
                  <a:pt x="525081" y="2542454"/>
                </a:cubicBezTo>
                <a:cubicBezTo>
                  <a:pt x="629027" y="2526404"/>
                  <a:pt x="713865" y="2651751"/>
                  <a:pt x="855264" y="2615829"/>
                </a:cubicBezTo>
                <a:cubicBezTo>
                  <a:pt x="680618" y="2507295"/>
                  <a:pt x="487630" y="2471755"/>
                  <a:pt x="361137" y="2327301"/>
                </a:cubicBezTo>
                <a:cubicBezTo>
                  <a:pt x="390181" y="2294436"/>
                  <a:pt x="419224" y="2325008"/>
                  <a:pt x="444065" y="2312780"/>
                </a:cubicBezTo>
                <a:cubicBezTo>
                  <a:pt x="443300" y="2305136"/>
                  <a:pt x="445212" y="2293671"/>
                  <a:pt x="440625" y="2290233"/>
                </a:cubicBezTo>
                <a:cubicBezTo>
                  <a:pt x="346234" y="2211508"/>
                  <a:pt x="344703" y="2209598"/>
                  <a:pt x="445975" y="2151509"/>
                </a:cubicBezTo>
                <a:cubicBezTo>
                  <a:pt x="481515" y="2131255"/>
                  <a:pt x="478459" y="2113293"/>
                  <a:pt x="459734" y="2087690"/>
                </a:cubicBezTo>
                <a:cubicBezTo>
                  <a:pt x="446356" y="2069728"/>
                  <a:pt x="430306" y="2053677"/>
                  <a:pt x="437950" y="2014315"/>
                </a:cubicBezTo>
                <a:cubicBezTo>
                  <a:pt x="493362" y="2064761"/>
                  <a:pt x="761252" y="2048327"/>
                  <a:pt x="808640" y="2042977"/>
                </a:cubicBezTo>
                <a:cubicBezTo>
                  <a:pt x="861758" y="2037246"/>
                  <a:pt x="914114" y="2012787"/>
                  <a:pt x="969908" y="2026162"/>
                </a:cubicBezTo>
                <a:cubicBezTo>
                  <a:pt x="1014621" y="2036864"/>
                  <a:pt x="1221748" y="2140427"/>
                  <a:pt x="1251176" y="2021577"/>
                </a:cubicBezTo>
                <a:cubicBezTo>
                  <a:pt x="1252704" y="2015846"/>
                  <a:pt x="1336395" y="2029221"/>
                  <a:pt x="1381491" y="2035718"/>
                </a:cubicBezTo>
                <a:cubicBezTo>
                  <a:pt x="1421235" y="2041068"/>
                  <a:pt x="1465947" y="2064761"/>
                  <a:pt x="1492697" y="2017374"/>
                </a:cubicBezTo>
                <a:cubicBezTo>
                  <a:pt x="1508366" y="1989477"/>
                  <a:pt x="1443782" y="1935593"/>
                  <a:pt x="1386076" y="1931006"/>
                </a:cubicBezTo>
                <a:cubicBezTo>
                  <a:pt x="1336013" y="1926802"/>
                  <a:pt x="1283658" y="1920687"/>
                  <a:pt x="1235889" y="1932153"/>
                </a:cubicBezTo>
                <a:cubicBezTo>
                  <a:pt x="1177038" y="1945911"/>
                  <a:pt x="1145320" y="1923746"/>
                  <a:pt x="1128886" y="1875977"/>
                </a:cubicBezTo>
                <a:cubicBezTo>
                  <a:pt x="1110542" y="1823240"/>
                  <a:pt x="1075383" y="1798781"/>
                  <a:pt x="1026851" y="1774322"/>
                </a:cubicBezTo>
                <a:cubicBezTo>
                  <a:pt x="909146" y="1715090"/>
                  <a:pt x="796030" y="1646684"/>
                  <a:pt x="666861" y="1612290"/>
                </a:cubicBezTo>
                <a:cubicBezTo>
                  <a:pt x="641255" y="1605409"/>
                  <a:pt x="612977" y="1596238"/>
                  <a:pt x="601130" y="1550762"/>
                </a:cubicBezTo>
                <a:cubicBezTo>
                  <a:pt x="950802" y="1618785"/>
                  <a:pt x="1269520" y="1796106"/>
                  <a:pt x="1630272" y="1785787"/>
                </a:cubicBezTo>
                <a:cubicBezTo>
                  <a:pt x="1531678" y="1729610"/>
                  <a:pt x="1417413" y="1726553"/>
                  <a:pt x="1312320" y="1687191"/>
                </a:cubicBezTo>
                <a:cubicBezTo>
                  <a:pt x="1386841" y="1657765"/>
                  <a:pt x="1456775" y="1688337"/>
                  <a:pt x="1527473" y="1705153"/>
                </a:cubicBezTo>
                <a:cubicBezTo>
                  <a:pt x="1586707" y="1718909"/>
                  <a:pt x="1640210" y="1721203"/>
                  <a:pt x="1646706" y="1639040"/>
                </a:cubicBezTo>
                <a:cubicBezTo>
                  <a:pt x="1644413" y="1633690"/>
                  <a:pt x="1644794" y="1626812"/>
                  <a:pt x="1645178" y="1620315"/>
                </a:cubicBezTo>
                <a:cubicBezTo>
                  <a:pt x="1625304" y="1586303"/>
                  <a:pt x="1594350" y="1568725"/>
                  <a:pt x="1557663" y="1558787"/>
                </a:cubicBezTo>
                <a:cubicBezTo>
                  <a:pt x="1535498" y="1552672"/>
                  <a:pt x="1506073" y="1543500"/>
                  <a:pt x="1506454" y="1519044"/>
                </a:cubicBezTo>
                <a:cubicBezTo>
                  <a:pt x="1507601" y="1428472"/>
                  <a:pt x="1436904" y="1402104"/>
                  <a:pt x="1366204" y="1375735"/>
                </a:cubicBezTo>
                <a:cubicBezTo>
                  <a:pt x="1405566" y="1330641"/>
                  <a:pt x="1436520" y="1363888"/>
                  <a:pt x="1466329" y="1360450"/>
                </a:cubicBezTo>
                <a:cubicBezTo>
                  <a:pt x="1485819" y="1358157"/>
                  <a:pt x="1503397" y="1353953"/>
                  <a:pt x="1503397" y="1330641"/>
                </a:cubicBezTo>
                <a:cubicBezTo>
                  <a:pt x="1503779" y="1311151"/>
                  <a:pt x="1494607" y="1288985"/>
                  <a:pt x="1475501" y="1288604"/>
                </a:cubicBezTo>
                <a:cubicBezTo>
                  <a:pt x="1355885" y="1285163"/>
                  <a:pt x="1289773" y="1159817"/>
                  <a:pt x="1165573" y="1159435"/>
                </a:cubicBezTo>
                <a:cubicBezTo>
                  <a:pt x="1091435" y="1159435"/>
                  <a:pt x="1204170" y="1088738"/>
                  <a:pt x="1141498" y="1059311"/>
                </a:cubicBezTo>
                <a:cubicBezTo>
                  <a:pt x="1127739" y="1052814"/>
                  <a:pt x="1177420" y="1042879"/>
                  <a:pt x="1199585" y="1044407"/>
                </a:cubicBezTo>
                <a:cubicBezTo>
                  <a:pt x="1221367" y="1045935"/>
                  <a:pt x="1240857" y="1064661"/>
                  <a:pt x="1267226" y="1051286"/>
                </a:cubicBezTo>
                <a:cubicBezTo>
                  <a:pt x="1281748" y="1003517"/>
                  <a:pt x="1244298" y="985938"/>
                  <a:pt x="1213342" y="972561"/>
                </a:cubicBezTo>
                <a:cubicBezTo>
                  <a:pt x="1141879" y="941607"/>
                  <a:pt x="1072327" y="904157"/>
                  <a:pt x="993986" y="893073"/>
                </a:cubicBezTo>
                <a:cubicBezTo>
                  <a:pt x="966089" y="889252"/>
                  <a:pt x="1034111" y="838042"/>
                  <a:pt x="1047486" y="820083"/>
                </a:cubicBezTo>
                <a:cubicBezTo>
                  <a:pt x="732209" y="631299"/>
                  <a:pt x="353112" y="640852"/>
                  <a:pt x="0" y="488371"/>
                </a:cubicBezTo>
                <a:cubicBezTo>
                  <a:pt x="77960" y="458564"/>
                  <a:pt x="135284" y="480346"/>
                  <a:pt x="188403" y="484933"/>
                </a:cubicBezTo>
                <a:cubicBezTo>
                  <a:pt x="321009" y="496396"/>
                  <a:pt x="452090" y="520090"/>
                  <a:pt x="584315" y="534230"/>
                </a:cubicBezTo>
                <a:cubicBezTo>
                  <a:pt x="649281" y="541108"/>
                  <a:pt x="709662" y="567096"/>
                  <a:pt x="782271" y="525824"/>
                </a:cubicBezTo>
                <a:cubicBezTo>
                  <a:pt x="830805" y="498308"/>
                  <a:pt x="908383" y="528115"/>
                  <a:pt x="967998" y="552574"/>
                </a:cubicBezTo>
                <a:cubicBezTo>
                  <a:pt x="1017296" y="572827"/>
                  <a:pt x="1064301" y="578177"/>
                  <a:pt x="1129651" y="552574"/>
                </a:cubicBezTo>
                <a:cubicBezTo>
                  <a:pt x="1070417" y="536905"/>
                  <a:pt x="1024939" y="523149"/>
                  <a:pt x="978317" y="513593"/>
                </a:cubicBezTo>
                <a:cubicBezTo>
                  <a:pt x="941248" y="505952"/>
                  <a:pt x="1029526" y="474996"/>
                  <a:pt x="1074620" y="478818"/>
                </a:cubicBezTo>
                <a:cubicBezTo>
                  <a:pt x="1137676" y="484168"/>
                  <a:pt x="1102136" y="464296"/>
                  <a:pt x="1091435" y="436781"/>
                </a:cubicBezTo>
                <a:cubicBezTo>
                  <a:pt x="1079970" y="407355"/>
                  <a:pt x="1113982" y="398184"/>
                  <a:pt x="1135383" y="404296"/>
                </a:cubicBezTo>
                <a:cubicBezTo>
                  <a:pt x="1217545" y="428374"/>
                  <a:pt x="1299326" y="385955"/>
                  <a:pt x="1384166" y="420349"/>
                </a:cubicBezTo>
                <a:cubicBezTo>
                  <a:pt x="1362764" y="335509"/>
                  <a:pt x="1316523" y="298440"/>
                  <a:pt x="1219839" y="286593"/>
                </a:cubicBezTo>
                <a:cubicBezTo>
                  <a:pt x="1183533" y="282009"/>
                  <a:pt x="1145701" y="288887"/>
                  <a:pt x="1114364" y="264428"/>
                </a:cubicBezTo>
                <a:cubicBezTo>
                  <a:pt x="1096402" y="250290"/>
                  <a:pt x="1076148" y="233474"/>
                  <a:pt x="1090289" y="207487"/>
                </a:cubicBezTo>
                <a:cubicBezTo>
                  <a:pt x="1100223" y="189144"/>
                  <a:pt x="1121626" y="189144"/>
                  <a:pt x="1139204" y="195259"/>
                </a:cubicBezTo>
                <a:cubicBezTo>
                  <a:pt x="1217929" y="222393"/>
                  <a:pt x="1300091" y="232328"/>
                  <a:pt x="1382254" y="242265"/>
                </a:cubicBezTo>
                <a:cubicBezTo>
                  <a:pt x="1394866" y="243793"/>
                  <a:pt x="1409004" y="248762"/>
                  <a:pt x="1423145" y="223537"/>
                </a:cubicBezTo>
                <a:cubicBezTo>
                  <a:pt x="1269520" y="182647"/>
                  <a:pt x="1123536" y="124559"/>
                  <a:pt x="965705" y="102013"/>
                </a:cubicBezTo>
                <a:cubicBezTo>
                  <a:pt x="967998" y="91312"/>
                  <a:pt x="970292" y="80612"/>
                  <a:pt x="972586" y="69912"/>
                </a:cubicBezTo>
                <a:cubicBezTo>
                  <a:pt x="1096020" y="85197"/>
                  <a:pt x="1219457" y="100484"/>
                  <a:pt x="1375376" y="119593"/>
                </a:cubicBezTo>
                <a:cubicBezTo>
                  <a:pt x="1279454" y="58828"/>
                  <a:pt x="1188885" y="79084"/>
                  <a:pt x="1117804" y="25200"/>
                </a:cubicBezTo>
                <a:cubicBezTo>
                  <a:pt x="1131179" y="4755"/>
                  <a:pt x="1147325" y="-405"/>
                  <a:pt x="1164045" y="25"/>
                </a:cubicBezTo>
                <a:close/>
              </a:path>
            </a:pathLst>
          </a:custGeom>
          <a:solidFill>
            <a:srgbClr val="B178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C3ED9F-94B6-A340-B56F-BA16FDF61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2865" y="1136774"/>
            <a:ext cx="6086006" cy="400237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i="1" dirty="0">
                <a:solidFill>
                  <a:srgbClr val="FFFFFF"/>
                </a:solidFill>
              </a:rPr>
              <a:t>Practical information about our workshop</a:t>
            </a:r>
          </a:p>
        </p:txBody>
      </p:sp>
    </p:spTree>
    <p:extLst>
      <p:ext uri="{BB962C8B-B14F-4D97-AF65-F5344CB8AC3E}">
        <p14:creationId xmlns:p14="http://schemas.microsoft.com/office/powerpoint/2010/main" val="1663081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7C08A-4BE1-EE44-9316-CD1E2C8FC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446" y="217890"/>
            <a:ext cx="10515600" cy="1325563"/>
          </a:xfrm>
        </p:spPr>
        <p:txBody>
          <a:bodyPr/>
          <a:lstStyle/>
          <a:p>
            <a:r>
              <a:rPr lang="en-CZ" dirty="0"/>
              <a:t>Workshop venue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2342F-D916-E140-901E-8C8A08E12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6808"/>
            <a:ext cx="3538928" cy="4160520"/>
          </a:xfrm>
        </p:spPr>
        <p:txBody>
          <a:bodyPr/>
          <a:lstStyle/>
          <a:p>
            <a:r>
              <a:rPr lang="en-CZ" dirty="0"/>
              <a:t>ČVUT building in Děčín</a:t>
            </a:r>
          </a:p>
          <a:p>
            <a:pPr>
              <a:lnSpc>
                <a:spcPct val="150000"/>
              </a:lnSpc>
            </a:pPr>
            <a:r>
              <a:rPr lang="en-CZ" dirty="0"/>
              <a:t>FJFI and FD</a:t>
            </a:r>
          </a:p>
          <a:p>
            <a:r>
              <a:rPr lang="en-CZ" dirty="0"/>
              <a:t>FJFI – Software engineering (Bc.)</a:t>
            </a:r>
          </a:p>
        </p:txBody>
      </p:sp>
      <p:pic>
        <p:nvPicPr>
          <p:cNvPr id="5" name="Picture 4" descr="A house with a cloudy sky&#10;&#10;Description automatically generated">
            <a:extLst>
              <a:ext uri="{FF2B5EF4-FFF2-40B4-BE49-F238E27FC236}">
                <a16:creationId xmlns:a16="http://schemas.microsoft.com/office/drawing/2014/main" id="{82E9EF02-E64F-1948-A288-A1442C1AB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1882" y="1277910"/>
            <a:ext cx="7440118" cy="558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12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bird, outdoor, laying, sitting&#10;&#10;Description automatically generated">
            <a:extLst>
              <a:ext uri="{FF2B5EF4-FFF2-40B4-BE49-F238E27FC236}">
                <a16:creationId xmlns:a16="http://schemas.microsoft.com/office/drawing/2014/main" id="{1D5DC26E-91C0-AE4D-A044-CAED6452D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1848" y="3019164"/>
            <a:ext cx="4871457" cy="36535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CA7825-87D1-D645-B3B3-ED827EA3B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5243"/>
            <a:ext cx="10515600" cy="1325563"/>
          </a:xfrm>
        </p:spPr>
        <p:txBody>
          <a:bodyPr/>
          <a:lstStyle/>
          <a:p>
            <a:r>
              <a:rPr lang="en-CZ" dirty="0"/>
              <a:t>Accommodation and its surroundings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4E537-3E66-FE42-985E-329A6B357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8740"/>
            <a:ext cx="10515600" cy="416052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CZ" dirty="0"/>
              <a:t>Zámecká Sýpka – students dormitory</a:t>
            </a:r>
          </a:p>
          <a:p>
            <a:pPr>
              <a:lnSpc>
                <a:spcPct val="150000"/>
              </a:lnSpc>
            </a:pPr>
            <a:r>
              <a:rPr lang="en-CZ" dirty="0"/>
              <a:t>Don’t miss Děčín castle and it’s gardens with peacocks!</a:t>
            </a:r>
          </a:p>
        </p:txBody>
      </p:sp>
      <p:pic>
        <p:nvPicPr>
          <p:cNvPr id="5" name="Picture 4" descr="A path with buildings on the side of a house&#10;&#10;Description automatically generated">
            <a:extLst>
              <a:ext uri="{FF2B5EF4-FFF2-40B4-BE49-F238E27FC236}">
                <a16:creationId xmlns:a16="http://schemas.microsoft.com/office/drawing/2014/main" id="{131AE025-0711-3D4B-A82A-573699E57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943" y="3164464"/>
            <a:ext cx="3516598" cy="2637449"/>
          </a:xfrm>
          <a:prstGeom prst="rect">
            <a:avLst/>
          </a:prstGeom>
        </p:spPr>
      </p:pic>
      <p:pic>
        <p:nvPicPr>
          <p:cNvPr id="11" name="Picture 10" descr="A castle on a cloudy day&#10;&#10;Description automatically generated">
            <a:extLst>
              <a:ext uri="{FF2B5EF4-FFF2-40B4-BE49-F238E27FC236}">
                <a16:creationId xmlns:a16="http://schemas.microsoft.com/office/drawing/2014/main" id="{3FF1D580-03E6-6D44-9E0C-76E45E21A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2078" y="3916857"/>
            <a:ext cx="3898900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948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1FF26-5B52-1E42-8FF6-209E5A2FB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Food :D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DB239-C100-754C-8802-4890B9123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553" y="1879132"/>
            <a:ext cx="11273853" cy="4978868"/>
          </a:xfrm>
        </p:spPr>
        <p:txBody>
          <a:bodyPr>
            <a:normAutofit/>
          </a:bodyPr>
          <a:lstStyle/>
          <a:p>
            <a:r>
              <a:rPr lang="en-CZ" dirty="0"/>
              <a:t>Monday dinner at ČVUT at 19:00</a:t>
            </a:r>
          </a:p>
          <a:p>
            <a:r>
              <a:rPr lang="en-CZ" dirty="0"/>
              <a:t>Breakfasts at ČVUT 8:30 – 9:00 (same room as Monday dinner)</a:t>
            </a:r>
          </a:p>
          <a:p>
            <a:r>
              <a:rPr lang="en-CZ" dirty="0"/>
              <a:t>Coffee breaks (same room)</a:t>
            </a:r>
          </a:p>
          <a:p>
            <a:pPr lvl="1"/>
            <a:r>
              <a:rPr lang="en-CZ" dirty="0"/>
              <a:t>Morning 10:30 – 11:00</a:t>
            </a:r>
          </a:p>
          <a:p>
            <a:pPr lvl="1"/>
            <a:r>
              <a:rPr lang="en-CZ" dirty="0"/>
              <a:t>Afternoon 15:30 – 16:00</a:t>
            </a:r>
          </a:p>
          <a:p>
            <a:r>
              <a:rPr lang="en-CZ" dirty="0"/>
              <a:t>Lunch 12:30 – 14:00</a:t>
            </a:r>
          </a:p>
          <a:p>
            <a:pPr lvl="1"/>
            <a:r>
              <a:rPr lang="en-CZ" dirty="0"/>
              <a:t>Tuesday – Restaurant Fabrika</a:t>
            </a:r>
          </a:p>
          <a:p>
            <a:pPr lvl="1"/>
            <a:r>
              <a:rPr lang="en-CZ" dirty="0"/>
              <a:t>Wednesday – Restaurant Radnice</a:t>
            </a:r>
          </a:p>
          <a:p>
            <a:r>
              <a:rPr lang="en-CZ" dirty="0"/>
              <a:t>Workshop dinner – Tuesday at 19:00 – Restaurant Prokopka</a:t>
            </a:r>
          </a:p>
        </p:txBody>
      </p:sp>
    </p:spTree>
    <p:extLst>
      <p:ext uri="{BB962C8B-B14F-4D97-AF65-F5344CB8AC3E}">
        <p14:creationId xmlns:p14="http://schemas.microsoft.com/office/powerpoint/2010/main" val="4220141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458D2-F684-0840-8DD5-9423675A7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Safety measures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25D66-1837-1D4E-B8B5-1CDDB9933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CZ" dirty="0"/>
              <a:t>Keep reasonable distances</a:t>
            </a:r>
          </a:p>
          <a:p>
            <a:pPr>
              <a:lnSpc>
                <a:spcPct val="150000"/>
              </a:lnSpc>
            </a:pPr>
            <a:r>
              <a:rPr lang="en-CZ" dirty="0"/>
              <a:t>If you don’t feel healthy, let us know</a:t>
            </a:r>
          </a:p>
          <a:p>
            <a:pPr>
              <a:lnSpc>
                <a:spcPct val="150000"/>
              </a:lnSpc>
            </a:pPr>
            <a:r>
              <a:rPr lang="en-CZ" dirty="0"/>
              <a:t>Disinfectant gel at your disposal</a:t>
            </a:r>
          </a:p>
          <a:p>
            <a:pPr>
              <a:lnSpc>
                <a:spcPct val="150000"/>
              </a:lnSpc>
            </a:pPr>
            <a:r>
              <a:rPr lang="en-CZ" dirty="0"/>
              <a:t>Face masks at your disposal</a:t>
            </a:r>
          </a:p>
          <a:p>
            <a:pPr>
              <a:lnSpc>
                <a:spcPct val="150000"/>
              </a:lnSpc>
            </a:pPr>
            <a:r>
              <a:rPr lang="en-CZ" dirty="0"/>
              <a:t>Use of face masks recommended</a:t>
            </a:r>
          </a:p>
        </p:txBody>
      </p:sp>
    </p:spTree>
    <p:extLst>
      <p:ext uri="{BB962C8B-B14F-4D97-AF65-F5344CB8AC3E}">
        <p14:creationId xmlns:p14="http://schemas.microsoft.com/office/powerpoint/2010/main" val="10501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5FAF1-313B-5544-8572-EBB850F9E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Goal of the meeting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317D3-C240-724D-9081-0B7574043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96143"/>
            <a:ext cx="10515600" cy="478971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CZ" dirty="0"/>
              <a:t>Learn about work of our colleagues</a:t>
            </a:r>
          </a:p>
          <a:p>
            <a:pPr>
              <a:lnSpc>
                <a:spcPct val="150000"/>
              </a:lnSpc>
            </a:pPr>
            <a:r>
              <a:rPr lang="en-CZ" dirty="0"/>
              <a:t>Learn something new (and useful)</a:t>
            </a:r>
          </a:p>
          <a:p>
            <a:pPr>
              <a:lnSpc>
                <a:spcPct val="150000"/>
              </a:lnSpc>
            </a:pPr>
            <a:r>
              <a:rPr lang="en-CZ" dirty="0"/>
              <a:t>Discuss our work, new ideas and plans</a:t>
            </a:r>
          </a:p>
          <a:p>
            <a:pPr>
              <a:lnSpc>
                <a:spcPct val="150000"/>
              </a:lnSpc>
            </a:pPr>
            <a:r>
              <a:rPr lang="en-CZ" dirty="0"/>
              <a:t>Get to know each other better</a:t>
            </a:r>
          </a:p>
          <a:p>
            <a:pPr>
              <a:lnSpc>
                <a:spcPct val="150000"/>
              </a:lnSpc>
            </a:pPr>
            <a:r>
              <a:rPr lang="en-CZ" dirty="0"/>
              <a:t>Relax little bit…</a:t>
            </a:r>
          </a:p>
          <a:p>
            <a:pPr>
              <a:lnSpc>
                <a:spcPct val="150000"/>
              </a:lnSpc>
            </a:pPr>
            <a:r>
              <a:rPr lang="en-CZ" dirty="0"/>
              <a:t>…and have fun!</a:t>
            </a:r>
          </a:p>
        </p:txBody>
      </p:sp>
    </p:spTree>
    <p:extLst>
      <p:ext uri="{BB962C8B-B14F-4D97-AF65-F5344CB8AC3E}">
        <p14:creationId xmlns:p14="http://schemas.microsoft.com/office/powerpoint/2010/main" val="4233677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D894347-C9A9-4BFD-8A6D-05A2B0CDDF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84ED281-4082-46F9-86EE-D78901367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2"/>
            <a:ext cx="9379192" cy="4251280"/>
          </a:xfrm>
          <a:custGeom>
            <a:avLst/>
            <a:gdLst>
              <a:gd name="connsiteX0" fmla="*/ 9379192 w 9379192"/>
              <a:gd name="connsiteY0" fmla="*/ 3752527 h 3752527"/>
              <a:gd name="connsiteX1" fmla="*/ 3293459 w 9379192"/>
              <a:gd name="connsiteY1" fmla="*/ 3752527 h 3752527"/>
              <a:gd name="connsiteX2" fmla="*/ 3297156 w 9379192"/>
              <a:gd name="connsiteY2" fmla="*/ 3752055 h 3752527"/>
              <a:gd name="connsiteX3" fmla="*/ 3642095 w 9379192"/>
              <a:gd name="connsiteY3" fmla="*/ 3690141 h 3752527"/>
              <a:gd name="connsiteX4" fmla="*/ 2307659 w 9379192"/>
              <a:gd name="connsiteY4" fmla="*/ 3500267 h 3752527"/>
              <a:gd name="connsiteX5" fmla="*/ 2383194 w 9379192"/>
              <a:gd name="connsiteY5" fmla="*/ 3475501 h 3752527"/>
              <a:gd name="connsiteX6" fmla="*/ 2237161 w 9379192"/>
              <a:gd name="connsiteY6" fmla="*/ 3376437 h 3752527"/>
              <a:gd name="connsiteX7" fmla="*/ 1637924 w 9379192"/>
              <a:gd name="connsiteY7" fmla="*/ 3219585 h 3752527"/>
              <a:gd name="connsiteX8" fmla="*/ 2383194 w 9379192"/>
              <a:gd name="connsiteY8" fmla="*/ 2955415 h 3752527"/>
              <a:gd name="connsiteX9" fmla="*/ 1542249 w 9379192"/>
              <a:gd name="connsiteY9" fmla="*/ 2596307 h 3752527"/>
              <a:gd name="connsiteX10" fmla="*/ 1114221 w 9379192"/>
              <a:gd name="connsiteY10" fmla="*/ 2509625 h 3752527"/>
              <a:gd name="connsiteX11" fmla="*/ 2524191 w 9379192"/>
              <a:gd name="connsiteY11" fmla="*/ 2059708 h 3752527"/>
              <a:gd name="connsiteX12" fmla="*/ 238027 w 9379192"/>
              <a:gd name="connsiteY12" fmla="*/ 1836815 h 3752527"/>
              <a:gd name="connsiteX13" fmla="*/ 424343 w 9379192"/>
              <a:gd name="connsiteY13" fmla="*/ 1746006 h 3752527"/>
              <a:gd name="connsiteX14" fmla="*/ 1844384 w 9379192"/>
              <a:gd name="connsiteY14" fmla="*/ 1770772 h 3752527"/>
              <a:gd name="connsiteX15" fmla="*/ 2081058 w 9379192"/>
              <a:gd name="connsiteY15" fmla="*/ 1700602 h 3752527"/>
              <a:gd name="connsiteX16" fmla="*/ 1844384 w 9379192"/>
              <a:gd name="connsiteY16" fmla="*/ 1589154 h 3752527"/>
              <a:gd name="connsiteX17" fmla="*/ 922869 w 9379192"/>
              <a:gd name="connsiteY17" fmla="*/ 1506601 h 3752527"/>
              <a:gd name="connsiteX18" fmla="*/ 681160 w 9379192"/>
              <a:gd name="connsiteY18" fmla="*/ 1320855 h 3752527"/>
              <a:gd name="connsiteX19" fmla="*/ 273276 w 9379192"/>
              <a:gd name="connsiteY19" fmla="*/ 1106216 h 3752527"/>
              <a:gd name="connsiteX20" fmla="*/ 555269 w 9379192"/>
              <a:gd name="connsiteY20" fmla="*/ 928727 h 3752527"/>
              <a:gd name="connsiteX21" fmla="*/ 97029 w 9379192"/>
              <a:gd name="connsiteY21" fmla="*/ 664555 h 3752527"/>
              <a:gd name="connsiteX22" fmla="*/ 227955 w 9379192"/>
              <a:gd name="connsiteY22" fmla="*/ 317831 h 3752527"/>
              <a:gd name="connsiteX23" fmla="*/ 998402 w 9379192"/>
              <a:gd name="connsiteY23" fmla="*/ 235277 h 3752527"/>
              <a:gd name="connsiteX24" fmla="*/ 2030701 w 9379192"/>
              <a:gd name="connsiteY24" fmla="*/ 115575 h 3752527"/>
              <a:gd name="connsiteX25" fmla="*/ 3068036 w 9379192"/>
              <a:gd name="connsiteY25" fmla="*/ 12383 h 3752527"/>
              <a:gd name="connsiteX26" fmla="*/ 4105370 w 9379192"/>
              <a:gd name="connsiteY26" fmla="*/ 12383 h 3752527"/>
              <a:gd name="connsiteX27" fmla="*/ 4402472 w 9379192"/>
              <a:gd name="connsiteY27" fmla="*/ 20638 h 3752527"/>
              <a:gd name="connsiteX28" fmla="*/ 4407507 w 9379192"/>
              <a:gd name="connsiteY28" fmla="*/ 20638 h 3752527"/>
              <a:gd name="connsiteX29" fmla="*/ 5696622 w 9379192"/>
              <a:gd name="connsiteY29" fmla="*/ 57788 h 3752527"/>
              <a:gd name="connsiteX30" fmla="*/ 6175004 w 9379192"/>
              <a:gd name="connsiteY30" fmla="*/ 61915 h 3752527"/>
              <a:gd name="connsiteX31" fmla="*/ 7212339 w 9379192"/>
              <a:gd name="connsiteY31" fmla="*/ 66042 h 3752527"/>
              <a:gd name="connsiteX32" fmla="*/ 8244638 w 9379192"/>
              <a:gd name="connsiteY32" fmla="*/ 49532 h 3752527"/>
              <a:gd name="connsiteX33" fmla="*/ 9292044 w 9379192"/>
              <a:gd name="connsiteY33" fmla="*/ 0 h 3752527"/>
              <a:gd name="connsiteX34" fmla="*/ 9379192 w 9379192"/>
              <a:gd name="connsiteY34" fmla="*/ 2762 h 3752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379192" h="3752527">
                <a:moveTo>
                  <a:pt x="9379192" y="3752527"/>
                </a:moveTo>
                <a:lnTo>
                  <a:pt x="3293459" y="3752527"/>
                </a:lnTo>
                <a:lnTo>
                  <a:pt x="3297156" y="3752055"/>
                </a:lnTo>
                <a:cubicBezTo>
                  <a:pt x="3412975" y="3736577"/>
                  <a:pt x="3551454" y="3714906"/>
                  <a:pt x="3642095" y="3690141"/>
                </a:cubicBezTo>
                <a:cubicBezTo>
                  <a:pt x="3380244" y="3686012"/>
                  <a:pt x="2347945" y="3529162"/>
                  <a:pt x="2307659" y="3500267"/>
                </a:cubicBezTo>
                <a:cubicBezTo>
                  <a:pt x="2327803" y="3492012"/>
                  <a:pt x="2358017" y="3483757"/>
                  <a:pt x="2383194" y="3475501"/>
                </a:cubicBezTo>
                <a:cubicBezTo>
                  <a:pt x="2327803" y="3450736"/>
                  <a:pt x="2282482" y="3421842"/>
                  <a:pt x="2237161" y="3376437"/>
                </a:cubicBezTo>
                <a:cubicBezTo>
                  <a:pt x="2091129" y="3223714"/>
                  <a:pt x="1844384" y="3277374"/>
                  <a:pt x="1637924" y="3219585"/>
                </a:cubicBezTo>
                <a:cubicBezTo>
                  <a:pt x="1768850" y="2897627"/>
                  <a:pt x="2116307" y="3017329"/>
                  <a:pt x="2383194" y="2955415"/>
                </a:cubicBezTo>
                <a:cubicBezTo>
                  <a:pt x="1683245" y="2765541"/>
                  <a:pt x="1819207" y="2666477"/>
                  <a:pt x="1542249" y="2596307"/>
                </a:cubicBezTo>
                <a:cubicBezTo>
                  <a:pt x="1194791" y="2509625"/>
                  <a:pt x="1114221" y="2509625"/>
                  <a:pt x="1114221" y="2509625"/>
                </a:cubicBezTo>
                <a:cubicBezTo>
                  <a:pt x="1522105" y="2245455"/>
                  <a:pt x="2010559" y="2530264"/>
                  <a:pt x="2524191" y="2059708"/>
                </a:cubicBezTo>
                <a:cubicBezTo>
                  <a:pt x="2030701" y="1993667"/>
                  <a:pt x="555269" y="1960645"/>
                  <a:pt x="238027" y="1836815"/>
                </a:cubicBezTo>
                <a:cubicBezTo>
                  <a:pt x="358880" y="1882219"/>
                  <a:pt x="368952" y="1746006"/>
                  <a:pt x="424343" y="1746006"/>
                </a:cubicBezTo>
                <a:cubicBezTo>
                  <a:pt x="892655" y="1741879"/>
                  <a:pt x="1371037" y="1820305"/>
                  <a:pt x="1844384" y="1770772"/>
                </a:cubicBezTo>
                <a:cubicBezTo>
                  <a:pt x="1929989" y="1766645"/>
                  <a:pt x="2065951" y="1803793"/>
                  <a:pt x="2081058" y="1700602"/>
                </a:cubicBezTo>
                <a:cubicBezTo>
                  <a:pt x="2096164" y="1572644"/>
                  <a:pt x="1919919" y="1601537"/>
                  <a:pt x="1844384" y="1589154"/>
                </a:cubicBezTo>
                <a:cubicBezTo>
                  <a:pt x="1537212" y="1547877"/>
                  <a:pt x="1235076" y="1531367"/>
                  <a:pt x="922869" y="1506601"/>
                </a:cubicBezTo>
                <a:cubicBezTo>
                  <a:pt x="791943" y="1494218"/>
                  <a:pt x="630804" y="1518984"/>
                  <a:pt x="681160" y="1320855"/>
                </a:cubicBezTo>
                <a:cubicBezTo>
                  <a:pt x="640874" y="1130983"/>
                  <a:pt x="399166" y="1197025"/>
                  <a:pt x="273276" y="1106216"/>
                </a:cubicBezTo>
                <a:cubicBezTo>
                  <a:pt x="333703" y="998897"/>
                  <a:pt x="504913" y="1073196"/>
                  <a:pt x="555269" y="928727"/>
                </a:cubicBezTo>
                <a:cubicBezTo>
                  <a:pt x="313560" y="974131"/>
                  <a:pt x="338738" y="660428"/>
                  <a:pt x="97029" y="664555"/>
                </a:cubicBezTo>
                <a:cubicBezTo>
                  <a:pt x="-104395" y="478810"/>
                  <a:pt x="41638" y="388001"/>
                  <a:pt x="227955" y="317831"/>
                </a:cubicBezTo>
                <a:cubicBezTo>
                  <a:pt x="469664" y="231150"/>
                  <a:pt x="736551" y="251788"/>
                  <a:pt x="998402" y="235277"/>
                </a:cubicBezTo>
                <a:cubicBezTo>
                  <a:pt x="1345860" y="198128"/>
                  <a:pt x="1678209" y="111447"/>
                  <a:pt x="2030701" y="115575"/>
                </a:cubicBezTo>
                <a:cubicBezTo>
                  <a:pt x="2363052" y="28893"/>
                  <a:pt x="2730650" y="123829"/>
                  <a:pt x="3068036" y="12383"/>
                </a:cubicBezTo>
                <a:cubicBezTo>
                  <a:pt x="3410457" y="12383"/>
                  <a:pt x="3757914" y="12383"/>
                  <a:pt x="4105370" y="12383"/>
                </a:cubicBezTo>
                <a:cubicBezTo>
                  <a:pt x="4206084" y="16510"/>
                  <a:pt x="4301759" y="16510"/>
                  <a:pt x="4402472" y="20638"/>
                </a:cubicBezTo>
                <a:cubicBezTo>
                  <a:pt x="4402472" y="20638"/>
                  <a:pt x="4407507" y="20638"/>
                  <a:pt x="4407507" y="20638"/>
                </a:cubicBezTo>
                <a:cubicBezTo>
                  <a:pt x="4840570" y="33022"/>
                  <a:pt x="5268596" y="41276"/>
                  <a:pt x="5696622" y="57788"/>
                </a:cubicBezTo>
                <a:cubicBezTo>
                  <a:pt x="5857761" y="57788"/>
                  <a:pt x="6013864" y="61915"/>
                  <a:pt x="6175004" y="61915"/>
                </a:cubicBezTo>
                <a:cubicBezTo>
                  <a:pt x="6517425" y="82553"/>
                  <a:pt x="6864883" y="94936"/>
                  <a:pt x="7212339" y="66042"/>
                </a:cubicBezTo>
                <a:cubicBezTo>
                  <a:pt x="7559796" y="90809"/>
                  <a:pt x="7897182" y="74298"/>
                  <a:pt x="8244638" y="49532"/>
                </a:cubicBezTo>
                <a:cubicBezTo>
                  <a:pt x="8597130" y="78426"/>
                  <a:pt x="8944587" y="37149"/>
                  <a:pt x="9292044" y="0"/>
                </a:cubicBezTo>
                <a:lnTo>
                  <a:pt x="9379192" y="2762"/>
                </a:lnTo>
                <a:close/>
              </a:path>
            </a:pathLst>
          </a:custGeom>
          <a:solidFill>
            <a:srgbClr val="B1783B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531D9B7-48AB-4407-A9E8-13391FCB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9902" flipV="1">
            <a:off x="5210629" y="4242714"/>
            <a:ext cx="7104297" cy="3137347"/>
          </a:xfrm>
          <a:custGeom>
            <a:avLst/>
            <a:gdLst>
              <a:gd name="connsiteX0" fmla="*/ 6772629 w 7104297"/>
              <a:gd name="connsiteY0" fmla="*/ 3137347 h 3137347"/>
              <a:gd name="connsiteX1" fmla="*/ 7104297 w 7104297"/>
              <a:gd name="connsiteY1" fmla="*/ 1081624 h 3137347"/>
              <a:gd name="connsiteX2" fmla="*/ 400225 w 7104297"/>
              <a:gd name="connsiteY2" fmla="*/ 0 h 3137347"/>
              <a:gd name="connsiteX3" fmla="*/ 277738 w 7104297"/>
              <a:gd name="connsiteY3" fmla="*/ 5048 h 3137347"/>
              <a:gd name="connsiteX4" fmla="*/ 0 w 7104297"/>
              <a:gd name="connsiteY4" fmla="*/ 23585 h 3137347"/>
              <a:gd name="connsiteX5" fmla="*/ 296410 w 7104297"/>
              <a:gd name="connsiteY5" fmla="*/ 136472 h 3137347"/>
              <a:gd name="connsiteX6" fmla="*/ 396403 w 7104297"/>
              <a:gd name="connsiteY6" fmla="*/ 445861 h 3137347"/>
              <a:gd name="connsiteX7" fmla="*/ 760665 w 7104297"/>
              <a:gd name="connsiteY7" fmla="*/ 621461 h 3137347"/>
              <a:gd name="connsiteX8" fmla="*/ 996368 w 7104297"/>
              <a:gd name="connsiteY8" fmla="*/ 684176 h 3137347"/>
              <a:gd name="connsiteX9" fmla="*/ 1535617 w 7104297"/>
              <a:gd name="connsiteY9" fmla="*/ 776157 h 3137347"/>
              <a:gd name="connsiteX10" fmla="*/ 1614185 w 7104297"/>
              <a:gd name="connsiteY10" fmla="*/ 926671 h 3137347"/>
              <a:gd name="connsiteX11" fmla="*/ 1682037 w 7104297"/>
              <a:gd name="connsiteY11" fmla="*/ 1093909 h 3137347"/>
              <a:gd name="connsiteX12" fmla="*/ 1824886 w 7104297"/>
              <a:gd name="connsiteY12" fmla="*/ 1202614 h 3137347"/>
              <a:gd name="connsiteX13" fmla="*/ 714243 w 7104297"/>
              <a:gd name="connsiteY13" fmla="*/ 1185890 h 3137347"/>
              <a:gd name="connsiteX14" fmla="*/ 1967733 w 7104297"/>
              <a:gd name="connsiteY14" fmla="*/ 1537090 h 3137347"/>
              <a:gd name="connsiteX15" fmla="*/ 1857026 w 7104297"/>
              <a:gd name="connsiteY15" fmla="*/ 1675062 h 3137347"/>
              <a:gd name="connsiteX16" fmla="*/ 2542697 w 7104297"/>
              <a:gd name="connsiteY16" fmla="*/ 1863205 h 3137347"/>
              <a:gd name="connsiteX17" fmla="*/ 2174863 w 7104297"/>
              <a:gd name="connsiteY17" fmla="*/ 1884109 h 3137347"/>
              <a:gd name="connsiteX18" fmla="*/ 4314015 w 7104297"/>
              <a:gd name="connsiteY18" fmla="*/ 2670128 h 3137347"/>
              <a:gd name="connsiteX19" fmla="*/ 5430784 w 7104297"/>
              <a:gd name="connsiteY19" fmla="*/ 2889725 h 3137347"/>
              <a:gd name="connsiteX20" fmla="*/ 6613344 w 7104297"/>
              <a:gd name="connsiteY20" fmla="*/ 3108822 h 3137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104297" h="3137347">
                <a:moveTo>
                  <a:pt x="6772629" y="3137347"/>
                </a:moveTo>
                <a:lnTo>
                  <a:pt x="7104297" y="1081624"/>
                </a:lnTo>
                <a:lnTo>
                  <a:pt x="400225" y="0"/>
                </a:lnTo>
                <a:lnTo>
                  <a:pt x="277738" y="5048"/>
                </a:lnTo>
                <a:cubicBezTo>
                  <a:pt x="185423" y="9801"/>
                  <a:pt x="92851" y="15745"/>
                  <a:pt x="0" y="23585"/>
                </a:cubicBezTo>
                <a:cubicBezTo>
                  <a:pt x="96424" y="149013"/>
                  <a:pt x="221416" y="44490"/>
                  <a:pt x="296410" y="136472"/>
                </a:cubicBezTo>
                <a:cubicBezTo>
                  <a:pt x="224986" y="328795"/>
                  <a:pt x="253557" y="433318"/>
                  <a:pt x="396403" y="445861"/>
                </a:cubicBezTo>
                <a:cubicBezTo>
                  <a:pt x="535682" y="458403"/>
                  <a:pt x="685672" y="391507"/>
                  <a:pt x="760665" y="621461"/>
                </a:cubicBezTo>
                <a:cubicBezTo>
                  <a:pt x="782093" y="692537"/>
                  <a:pt x="914229" y="671633"/>
                  <a:pt x="996368" y="684176"/>
                </a:cubicBezTo>
                <a:cubicBezTo>
                  <a:pt x="1174926" y="713442"/>
                  <a:pt x="1364202" y="684176"/>
                  <a:pt x="1535617" y="776157"/>
                </a:cubicBezTo>
                <a:cubicBezTo>
                  <a:pt x="1603471" y="809604"/>
                  <a:pt x="1649896" y="834690"/>
                  <a:pt x="1614185" y="926671"/>
                </a:cubicBezTo>
                <a:cubicBezTo>
                  <a:pt x="1578472" y="1022833"/>
                  <a:pt x="1624898" y="1056279"/>
                  <a:pt x="1682037" y="1093909"/>
                </a:cubicBezTo>
                <a:cubicBezTo>
                  <a:pt x="1724892" y="1123175"/>
                  <a:pt x="1789173" y="1114814"/>
                  <a:pt x="1824886" y="1202614"/>
                </a:cubicBezTo>
                <a:cubicBezTo>
                  <a:pt x="1449909" y="1190070"/>
                  <a:pt x="1085647" y="1118994"/>
                  <a:pt x="714243" y="1185890"/>
                </a:cubicBezTo>
                <a:cubicBezTo>
                  <a:pt x="1121358" y="1353128"/>
                  <a:pt x="1567759" y="1344765"/>
                  <a:pt x="1967733" y="1537090"/>
                </a:cubicBezTo>
                <a:cubicBezTo>
                  <a:pt x="1953448" y="1603986"/>
                  <a:pt x="1860597" y="1574718"/>
                  <a:pt x="1857026" y="1675062"/>
                </a:cubicBezTo>
                <a:cubicBezTo>
                  <a:pt x="2067727" y="1779586"/>
                  <a:pt x="2321284" y="1708508"/>
                  <a:pt x="2542697" y="1863205"/>
                </a:cubicBezTo>
                <a:cubicBezTo>
                  <a:pt x="2414134" y="1934281"/>
                  <a:pt x="2296285" y="1817213"/>
                  <a:pt x="2174863" y="1884109"/>
                </a:cubicBezTo>
                <a:cubicBezTo>
                  <a:pt x="2214147" y="1984452"/>
                  <a:pt x="3992607" y="2603233"/>
                  <a:pt x="4314015" y="2670128"/>
                </a:cubicBezTo>
                <a:cubicBezTo>
                  <a:pt x="4559090" y="2721868"/>
                  <a:pt x="4976921" y="2803592"/>
                  <a:pt x="5430784" y="2889725"/>
                </a:cubicBezTo>
                <a:cubicBezTo>
                  <a:pt x="5827914" y="2965093"/>
                  <a:pt x="6252633" y="3043836"/>
                  <a:pt x="6613344" y="3108822"/>
                </a:cubicBezTo>
                <a:close/>
              </a:path>
            </a:pathLst>
          </a:custGeom>
          <a:solidFill>
            <a:srgbClr val="B1783B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7B7517-85BD-784A-8E5D-0EDB0FCAE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2"/>
            <a:ext cx="6696453" cy="364367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000" i="1" dirty="0"/>
              <a:t>The ultimate goal of the meeting…</a:t>
            </a:r>
          </a:p>
        </p:txBody>
      </p:sp>
    </p:spTree>
    <p:extLst>
      <p:ext uri="{BB962C8B-B14F-4D97-AF65-F5344CB8AC3E}">
        <p14:creationId xmlns:p14="http://schemas.microsoft.com/office/powerpoint/2010/main" val="16361172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D894347-C9A9-4BFD-8A6D-05A2B0CDDF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84ED281-4082-46F9-86EE-D78901367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2"/>
            <a:ext cx="9379192" cy="4251280"/>
          </a:xfrm>
          <a:custGeom>
            <a:avLst/>
            <a:gdLst>
              <a:gd name="connsiteX0" fmla="*/ 9379192 w 9379192"/>
              <a:gd name="connsiteY0" fmla="*/ 3752527 h 3752527"/>
              <a:gd name="connsiteX1" fmla="*/ 3293459 w 9379192"/>
              <a:gd name="connsiteY1" fmla="*/ 3752527 h 3752527"/>
              <a:gd name="connsiteX2" fmla="*/ 3297156 w 9379192"/>
              <a:gd name="connsiteY2" fmla="*/ 3752055 h 3752527"/>
              <a:gd name="connsiteX3" fmla="*/ 3642095 w 9379192"/>
              <a:gd name="connsiteY3" fmla="*/ 3690141 h 3752527"/>
              <a:gd name="connsiteX4" fmla="*/ 2307659 w 9379192"/>
              <a:gd name="connsiteY4" fmla="*/ 3500267 h 3752527"/>
              <a:gd name="connsiteX5" fmla="*/ 2383194 w 9379192"/>
              <a:gd name="connsiteY5" fmla="*/ 3475501 h 3752527"/>
              <a:gd name="connsiteX6" fmla="*/ 2237161 w 9379192"/>
              <a:gd name="connsiteY6" fmla="*/ 3376437 h 3752527"/>
              <a:gd name="connsiteX7" fmla="*/ 1637924 w 9379192"/>
              <a:gd name="connsiteY7" fmla="*/ 3219585 h 3752527"/>
              <a:gd name="connsiteX8" fmla="*/ 2383194 w 9379192"/>
              <a:gd name="connsiteY8" fmla="*/ 2955415 h 3752527"/>
              <a:gd name="connsiteX9" fmla="*/ 1542249 w 9379192"/>
              <a:gd name="connsiteY9" fmla="*/ 2596307 h 3752527"/>
              <a:gd name="connsiteX10" fmla="*/ 1114221 w 9379192"/>
              <a:gd name="connsiteY10" fmla="*/ 2509625 h 3752527"/>
              <a:gd name="connsiteX11" fmla="*/ 2524191 w 9379192"/>
              <a:gd name="connsiteY11" fmla="*/ 2059708 h 3752527"/>
              <a:gd name="connsiteX12" fmla="*/ 238027 w 9379192"/>
              <a:gd name="connsiteY12" fmla="*/ 1836815 h 3752527"/>
              <a:gd name="connsiteX13" fmla="*/ 424343 w 9379192"/>
              <a:gd name="connsiteY13" fmla="*/ 1746006 h 3752527"/>
              <a:gd name="connsiteX14" fmla="*/ 1844384 w 9379192"/>
              <a:gd name="connsiteY14" fmla="*/ 1770772 h 3752527"/>
              <a:gd name="connsiteX15" fmla="*/ 2081058 w 9379192"/>
              <a:gd name="connsiteY15" fmla="*/ 1700602 h 3752527"/>
              <a:gd name="connsiteX16" fmla="*/ 1844384 w 9379192"/>
              <a:gd name="connsiteY16" fmla="*/ 1589154 h 3752527"/>
              <a:gd name="connsiteX17" fmla="*/ 922869 w 9379192"/>
              <a:gd name="connsiteY17" fmla="*/ 1506601 h 3752527"/>
              <a:gd name="connsiteX18" fmla="*/ 681160 w 9379192"/>
              <a:gd name="connsiteY18" fmla="*/ 1320855 h 3752527"/>
              <a:gd name="connsiteX19" fmla="*/ 273276 w 9379192"/>
              <a:gd name="connsiteY19" fmla="*/ 1106216 h 3752527"/>
              <a:gd name="connsiteX20" fmla="*/ 555269 w 9379192"/>
              <a:gd name="connsiteY20" fmla="*/ 928727 h 3752527"/>
              <a:gd name="connsiteX21" fmla="*/ 97029 w 9379192"/>
              <a:gd name="connsiteY21" fmla="*/ 664555 h 3752527"/>
              <a:gd name="connsiteX22" fmla="*/ 227955 w 9379192"/>
              <a:gd name="connsiteY22" fmla="*/ 317831 h 3752527"/>
              <a:gd name="connsiteX23" fmla="*/ 998402 w 9379192"/>
              <a:gd name="connsiteY23" fmla="*/ 235277 h 3752527"/>
              <a:gd name="connsiteX24" fmla="*/ 2030701 w 9379192"/>
              <a:gd name="connsiteY24" fmla="*/ 115575 h 3752527"/>
              <a:gd name="connsiteX25" fmla="*/ 3068036 w 9379192"/>
              <a:gd name="connsiteY25" fmla="*/ 12383 h 3752527"/>
              <a:gd name="connsiteX26" fmla="*/ 4105370 w 9379192"/>
              <a:gd name="connsiteY26" fmla="*/ 12383 h 3752527"/>
              <a:gd name="connsiteX27" fmla="*/ 4402472 w 9379192"/>
              <a:gd name="connsiteY27" fmla="*/ 20638 h 3752527"/>
              <a:gd name="connsiteX28" fmla="*/ 4407507 w 9379192"/>
              <a:gd name="connsiteY28" fmla="*/ 20638 h 3752527"/>
              <a:gd name="connsiteX29" fmla="*/ 5696622 w 9379192"/>
              <a:gd name="connsiteY29" fmla="*/ 57788 h 3752527"/>
              <a:gd name="connsiteX30" fmla="*/ 6175004 w 9379192"/>
              <a:gd name="connsiteY30" fmla="*/ 61915 h 3752527"/>
              <a:gd name="connsiteX31" fmla="*/ 7212339 w 9379192"/>
              <a:gd name="connsiteY31" fmla="*/ 66042 h 3752527"/>
              <a:gd name="connsiteX32" fmla="*/ 8244638 w 9379192"/>
              <a:gd name="connsiteY32" fmla="*/ 49532 h 3752527"/>
              <a:gd name="connsiteX33" fmla="*/ 9292044 w 9379192"/>
              <a:gd name="connsiteY33" fmla="*/ 0 h 3752527"/>
              <a:gd name="connsiteX34" fmla="*/ 9379192 w 9379192"/>
              <a:gd name="connsiteY34" fmla="*/ 2762 h 3752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379192" h="3752527">
                <a:moveTo>
                  <a:pt x="9379192" y="3752527"/>
                </a:moveTo>
                <a:lnTo>
                  <a:pt x="3293459" y="3752527"/>
                </a:lnTo>
                <a:lnTo>
                  <a:pt x="3297156" y="3752055"/>
                </a:lnTo>
                <a:cubicBezTo>
                  <a:pt x="3412975" y="3736577"/>
                  <a:pt x="3551454" y="3714906"/>
                  <a:pt x="3642095" y="3690141"/>
                </a:cubicBezTo>
                <a:cubicBezTo>
                  <a:pt x="3380244" y="3686012"/>
                  <a:pt x="2347945" y="3529162"/>
                  <a:pt x="2307659" y="3500267"/>
                </a:cubicBezTo>
                <a:cubicBezTo>
                  <a:pt x="2327803" y="3492012"/>
                  <a:pt x="2358017" y="3483757"/>
                  <a:pt x="2383194" y="3475501"/>
                </a:cubicBezTo>
                <a:cubicBezTo>
                  <a:pt x="2327803" y="3450736"/>
                  <a:pt x="2282482" y="3421842"/>
                  <a:pt x="2237161" y="3376437"/>
                </a:cubicBezTo>
                <a:cubicBezTo>
                  <a:pt x="2091129" y="3223714"/>
                  <a:pt x="1844384" y="3277374"/>
                  <a:pt x="1637924" y="3219585"/>
                </a:cubicBezTo>
                <a:cubicBezTo>
                  <a:pt x="1768850" y="2897627"/>
                  <a:pt x="2116307" y="3017329"/>
                  <a:pt x="2383194" y="2955415"/>
                </a:cubicBezTo>
                <a:cubicBezTo>
                  <a:pt x="1683245" y="2765541"/>
                  <a:pt x="1819207" y="2666477"/>
                  <a:pt x="1542249" y="2596307"/>
                </a:cubicBezTo>
                <a:cubicBezTo>
                  <a:pt x="1194791" y="2509625"/>
                  <a:pt x="1114221" y="2509625"/>
                  <a:pt x="1114221" y="2509625"/>
                </a:cubicBezTo>
                <a:cubicBezTo>
                  <a:pt x="1522105" y="2245455"/>
                  <a:pt x="2010559" y="2530264"/>
                  <a:pt x="2524191" y="2059708"/>
                </a:cubicBezTo>
                <a:cubicBezTo>
                  <a:pt x="2030701" y="1993667"/>
                  <a:pt x="555269" y="1960645"/>
                  <a:pt x="238027" y="1836815"/>
                </a:cubicBezTo>
                <a:cubicBezTo>
                  <a:pt x="358880" y="1882219"/>
                  <a:pt x="368952" y="1746006"/>
                  <a:pt x="424343" y="1746006"/>
                </a:cubicBezTo>
                <a:cubicBezTo>
                  <a:pt x="892655" y="1741879"/>
                  <a:pt x="1371037" y="1820305"/>
                  <a:pt x="1844384" y="1770772"/>
                </a:cubicBezTo>
                <a:cubicBezTo>
                  <a:pt x="1929989" y="1766645"/>
                  <a:pt x="2065951" y="1803793"/>
                  <a:pt x="2081058" y="1700602"/>
                </a:cubicBezTo>
                <a:cubicBezTo>
                  <a:pt x="2096164" y="1572644"/>
                  <a:pt x="1919919" y="1601537"/>
                  <a:pt x="1844384" y="1589154"/>
                </a:cubicBezTo>
                <a:cubicBezTo>
                  <a:pt x="1537212" y="1547877"/>
                  <a:pt x="1235076" y="1531367"/>
                  <a:pt x="922869" y="1506601"/>
                </a:cubicBezTo>
                <a:cubicBezTo>
                  <a:pt x="791943" y="1494218"/>
                  <a:pt x="630804" y="1518984"/>
                  <a:pt x="681160" y="1320855"/>
                </a:cubicBezTo>
                <a:cubicBezTo>
                  <a:pt x="640874" y="1130983"/>
                  <a:pt x="399166" y="1197025"/>
                  <a:pt x="273276" y="1106216"/>
                </a:cubicBezTo>
                <a:cubicBezTo>
                  <a:pt x="333703" y="998897"/>
                  <a:pt x="504913" y="1073196"/>
                  <a:pt x="555269" y="928727"/>
                </a:cubicBezTo>
                <a:cubicBezTo>
                  <a:pt x="313560" y="974131"/>
                  <a:pt x="338738" y="660428"/>
                  <a:pt x="97029" y="664555"/>
                </a:cubicBezTo>
                <a:cubicBezTo>
                  <a:pt x="-104395" y="478810"/>
                  <a:pt x="41638" y="388001"/>
                  <a:pt x="227955" y="317831"/>
                </a:cubicBezTo>
                <a:cubicBezTo>
                  <a:pt x="469664" y="231150"/>
                  <a:pt x="736551" y="251788"/>
                  <a:pt x="998402" y="235277"/>
                </a:cubicBezTo>
                <a:cubicBezTo>
                  <a:pt x="1345860" y="198128"/>
                  <a:pt x="1678209" y="111447"/>
                  <a:pt x="2030701" y="115575"/>
                </a:cubicBezTo>
                <a:cubicBezTo>
                  <a:pt x="2363052" y="28893"/>
                  <a:pt x="2730650" y="123829"/>
                  <a:pt x="3068036" y="12383"/>
                </a:cubicBezTo>
                <a:cubicBezTo>
                  <a:pt x="3410457" y="12383"/>
                  <a:pt x="3757914" y="12383"/>
                  <a:pt x="4105370" y="12383"/>
                </a:cubicBezTo>
                <a:cubicBezTo>
                  <a:pt x="4206084" y="16510"/>
                  <a:pt x="4301759" y="16510"/>
                  <a:pt x="4402472" y="20638"/>
                </a:cubicBezTo>
                <a:cubicBezTo>
                  <a:pt x="4402472" y="20638"/>
                  <a:pt x="4407507" y="20638"/>
                  <a:pt x="4407507" y="20638"/>
                </a:cubicBezTo>
                <a:cubicBezTo>
                  <a:pt x="4840570" y="33022"/>
                  <a:pt x="5268596" y="41276"/>
                  <a:pt x="5696622" y="57788"/>
                </a:cubicBezTo>
                <a:cubicBezTo>
                  <a:pt x="5857761" y="57788"/>
                  <a:pt x="6013864" y="61915"/>
                  <a:pt x="6175004" y="61915"/>
                </a:cubicBezTo>
                <a:cubicBezTo>
                  <a:pt x="6517425" y="82553"/>
                  <a:pt x="6864883" y="94936"/>
                  <a:pt x="7212339" y="66042"/>
                </a:cubicBezTo>
                <a:cubicBezTo>
                  <a:pt x="7559796" y="90809"/>
                  <a:pt x="7897182" y="74298"/>
                  <a:pt x="8244638" y="49532"/>
                </a:cubicBezTo>
                <a:cubicBezTo>
                  <a:pt x="8597130" y="78426"/>
                  <a:pt x="8944587" y="37149"/>
                  <a:pt x="9292044" y="0"/>
                </a:cubicBezTo>
                <a:lnTo>
                  <a:pt x="9379192" y="2762"/>
                </a:lnTo>
                <a:close/>
              </a:path>
            </a:pathLst>
          </a:custGeom>
          <a:solidFill>
            <a:srgbClr val="B1783B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531D9B7-48AB-4407-A9E8-13391FCB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9902" flipV="1">
            <a:off x="5210629" y="4242714"/>
            <a:ext cx="7104297" cy="3137347"/>
          </a:xfrm>
          <a:custGeom>
            <a:avLst/>
            <a:gdLst>
              <a:gd name="connsiteX0" fmla="*/ 6772629 w 7104297"/>
              <a:gd name="connsiteY0" fmla="*/ 3137347 h 3137347"/>
              <a:gd name="connsiteX1" fmla="*/ 7104297 w 7104297"/>
              <a:gd name="connsiteY1" fmla="*/ 1081624 h 3137347"/>
              <a:gd name="connsiteX2" fmla="*/ 400225 w 7104297"/>
              <a:gd name="connsiteY2" fmla="*/ 0 h 3137347"/>
              <a:gd name="connsiteX3" fmla="*/ 277738 w 7104297"/>
              <a:gd name="connsiteY3" fmla="*/ 5048 h 3137347"/>
              <a:gd name="connsiteX4" fmla="*/ 0 w 7104297"/>
              <a:gd name="connsiteY4" fmla="*/ 23585 h 3137347"/>
              <a:gd name="connsiteX5" fmla="*/ 296410 w 7104297"/>
              <a:gd name="connsiteY5" fmla="*/ 136472 h 3137347"/>
              <a:gd name="connsiteX6" fmla="*/ 396403 w 7104297"/>
              <a:gd name="connsiteY6" fmla="*/ 445861 h 3137347"/>
              <a:gd name="connsiteX7" fmla="*/ 760665 w 7104297"/>
              <a:gd name="connsiteY7" fmla="*/ 621461 h 3137347"/>
              <a:gd name="connsiteX8" fmla="*/ 996368 w 7104297"/>
              <a:gd name="connsiteY8" fmla="*/ 684176 h 3137347"/>
              <a:gd name="connsiteX9" fmla="*/ 1535617 w 7104297"/>
              <a:gd name="connsiteY9" fmla="*/ 776157 h 3137347"/>
              <a:gd name="connsiteX10" fmla="*/ 1614185 w 7104297"/>
              <a:gd name="connsiteY10" fmla="*/ 926671 h 3137347"/>
              <a:gd name="connsiteX11" fmla="*/ 1682037 w 7104297"/>
              <a:gd name="connsiteY11" fmla="*/ 1093909 h 3137347"/>
              <a:gd name="connsiteX12" fmla="*/ 1824886 w 7104297"/>
              <a:gd name="connsiteY12" fmla="*/ 1202614 h 3137347"/>
              <a:gd name="connsiteX13" fmla="*/ 714243 w 7104297"/>
              <a:gd name="connsiteY13" fmla="*/ 1185890 h 3137347"/>
              <a:gd name="connsiteX14" fmla="*/ 1967733 w 7104297"/>
              <a:gd name="connsiteY14" fmla="*/ 1537090 h 3137347"/>
              <a:gd name="connsiteX15" fmla="*/ 1857026 w 7104297"/>
              <a:gd name="connsiteY15" fmla="*/ 1675062 h 3137347"/>
              <a:gd name="connsiteX16" fmla="*/ 2542697 w 7104297"/>
              <a:gd name="connsiteY16" fmla="*/ 1863205 h 3137347"/>
              <a:gd name="connsiteX17" fmla="*/ 2174863 w 7104297"/>
              <a:gd name="connsiteY17" fmla="*/ 1884109 h 3137347"/>
              <a:gd name="connsiteX18" fmla="*/ 4314015 w 7104297"/>
              <a:gd name="connsiteY18" fmla="*/ 2670128 h 3137347"/>
              <a:gd name="connsiteX19" fmla="*/ 5430784 w 7104297"/>
              <a:gd name="connsiteY19" fmla="*/ 2889725 h 3137347"/>
              <a:gd name="connsiteX20" fmla="*/ 6613344 w 7104297"/>
              <a:gd name="connsiteY20" fmla="*/ 3108822 h 3137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104297" h="3137347">
                <a:moveTo>
                  <a:pt x="6772629" y="3137347"/>
                </a:moveTo>
                <a:lnTo>
                  <a:pt x="7104297" y="1081624"/>
                </a:lnTo>
                <a:lnTo>
                  <a:pt x="400225" y="0"/>
                </a:lnTo>
                <a:lnTo>
                  <a:pt x="277738" y="5048"/>
                </a:lnTo>
                <a:cubicBezTo>
                  <a:pt x="185423" y="9801"/>
                  <a:pt x="92851" y="15745"/>
                  <a:pt x="0" y="23585"/>
                </a:cubicBezTo>
                <a:cubicBezTo>
                  <a:pt x="96424" y="149013"/>
                  <a:pt x="221416" y="44490"/>
                  <a:pt x="296410" y="136472"/>
                </a:cubicBezTo>
                <a:cubicBezTo>
                  <a:pt x="224986" y="328795"/>
                  <a:pt x="253557" y="433318"/>
                  <a:pt x="396403" y="445861"/>
                </a:cubicBezTo>
                <a:cubicBezTo>
                  <a:pt x="535682" y="458403"/>
                  <a:pt x="685672" y="391507"/>
                  <a:pt x="760665" y="621461"/>
                </a:cubicBezTo>
                <a:cubicBezTo>
                  <a:pt x="782093" y="692537"/>
                  <a:pt x="914229" y="671633"/>
                  <a:pt x="996368" y="684176"/>
                </a:cubicBezTo>
                <a:cubicBezTo>
                  <a:pt x="1174926" y="713442"/>
                  <a:pt x="1364202" y="684176"/>
                  <a:pt x="1535617" y="776157"/>
                </a:cubicBezTo>
                <a:cubicBezTo>
                  <a:pt x="1603471" y="809604"/>
                  <a:pt x="1649896" y="834690"/>
                  <a:pt x="1614185" y="926671"/>
                </a:cubicBezTo>
                <a:cubicBezTo>
                  <a:pt x="1578472" y="1022833"/>
                  <a:pt x="1624898" y="1056279"/>
                  <a:pt x="1682037" y="1093909"/>
                </a:cubicBezTo>
                <a:cubicBezTo>
                  <a:pt x="1724892" y="1123175"/>
                  <a:pt x="1789173" y="1114814"/>
                  <a:pt x="1824886" y="1202614"/>
                </a:cubicBezTo>
                <a:cubicBezTo>
                  <a:pt x="1449909" y="1190070"/>
                  <a:pt x="1085647" y="1118994"/>
                  <a:pt x="714243" y="1185890"/>
                </a:cubicBezTo>
                <a:cubicBezTo>
                  <a:pt x="1121358" y="1353128"/>
                  <a:pt x="1567759" y="1344765"/>
                  <a:pt x="1967733" y="1537090"/>
                </a:cubicBezTo>
                <a:cubicBezTo>
                  <a:pt x="1953448" y="1603986"/>
                  <a:pt x="1860597" y="1574718"/>
                  <a:pt x="1857026" y="1675062"/>
                </a:cubicBezTo>
                <a:cubicBezTo>
                  <a:pt x="2067727" y="1779586"/>
                  <a:pt x="2321284" y="1708508"/>
                  <a:pt x="2542697" y="1863205"/>
                </a:cubicBezTo>
                <a:cubicBezTo>
                  <a:pt x="2414134" y="1934281"/>
                  <a:pt x="2296285" y="1817213"/>
                  <a:pt x="2174863" y="1884109"/>
                </a:cubicBezTo>
                <a:cubicBezTo>
                  <a:pt x="2214147" y="1984452"/>
                  <a:pt x="3992607" y="2603233"/>
                  <a:pt x="4314015" y="2670128"/>
                </a:cubicBezTo>
                <a:cubicBezTo>
                  <a:pt x="4559090" y="2721868"/>
                  <a:pt x="4976921" y="2803592"/>
                  <a:pt x="5430784" y="2889725"/>
                </a:cubicBezTo>
                <a:cubicBezTo>
                  <a:pt x="5827914" y="2965093"/>
                  <a:pt x="6252633" y="3043836"/>
                  <a:pt x="6613344" y="3108822"/>
                </a:cubicBezTo>
                <a:close/>
              </a:path>
            </a:pathLst>
          </a:custGeom>
          <a:solidFill>
            <a:srgbClr val="B1783B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4098B-150B-394B-BE82-E083E3316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4047" y="4095119"/>
            <a:ext cx="8359455" cy="24977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i="1" dirty="0"/>
              <a:t>…new group photo!</a:t>
            </a:r>
          </a:p>
        </p:txBody>
      </p:sp>
      <p:pic>
        <p:nvPicPr>
          <p:cNvPr id="5" name="Picture 4" descr="A group of people standing next to a tree&#10;&#10;Description automatically generated">
            <a:extLst>
              <a:ext uri="{FF2B5EF4-FFF2-40B4-BE49-F238E27FC236}">
                <a16:creationId xmlns:a16="http://schemas.microsoft.com/office/drawing/2014/main" id="{DEB82D6F-8768-B347-8E48-7378DBE42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25325" cy="534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1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D894347-C9A9-4BFD-8A6D-05A2B0CDDF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84ED281-4082-46F9-86EE-D78901367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2"/>
            <a:ext cx="9379192" cy="4251280"/>
          </a:xfrm>
          <a:custGeom>
            <a:avLst/>
            <a:gdLst>
              <a:gd name="connsiteX0" fmla="*/ 9379192 w 9379192"/>
              <a:gd name="connsiteY0" fmla="*/ 3752527 h 3752527"/>
              <a:gd name="connsiteX1" fmla="*/ 3293459 w 9379192"/>
              <a:gd name="connsiteY1" fmla="*/ 3752527 h 3752527"/>
              <a:gd name="connsiteX2" fmla="*/ 3297156 w 9379192"/>
              <a:gd name="connsiteY2" fmla="*/ 3752055 h 3752527"/>
              <a:gd name="connsiteX3" fmla="*/ 3642095 w 9379192"/>
              <a:gd name="connsiteY3" fmla="*/ 3690141 h 3752527"/>
              <a:gd name="connsiteX4" fmla="*/ 2307659 w 9379192"/>
              <a:gd name="connsiteY4" fmla="*/ 3500267 h 3752527"/>
              <a:gd name="connsiteX5" fmla="*/ 2383194 w 9379192"/>
              <a:gd name="connsiteY5" fmla="*/ 3475501 h 3752527"/>
              <a:gd name="connsiteX6" fmla="*/ 2237161 w 9379192"/>
              <a:gd name="connsiteY6" fmla="*/ 3376437 h 3752527"/>
              <a:gd name="connsiteX7" fmla="*/ 1637924 w 9379192"/>
              <a:gd name="connsiteY7" fmla="*/ 3219585 h 3752527"/>
              <a:gd name="connsiteX8" fmla="*/ 2383194 w 9379192"/>
              <a:gd name="connsiteY8" fmla="*/ 2955415 h 3752527"/>
              <a:gd name="connsiteX9" fmla="*/ 1542249 w 9379192"/>
              <a:gd name="connsiteY9" fmla="*/ 2596307 h 3752527"/>
              <a:gd name="connsiteX10" fmla="*/ 1114221 w 9379192"/>
              <a:gd name="connsiteY10" fmla="*/ 2509625 h 3752527"/>
              <a:gd name="connsiteX11" fmla="*/ 2524191 w 9379192"/>
              <a:gd name="connsiteY11" fmla="*/ 2059708 h 3752527"/>
              <a:gd name="connsiteX12" fmla="*/ 238027 w 9379192"/>
              <a:gd name="connsiteY12" fmla="*/ 1836815 h 3752527"/>
              <a:gd name="connsiteX13" fmla="*/ 424343 w 9379192"/>
              <a:gd name="connsiteY13" fmla="*/ 1746006 h 3752527"/>
              <a:gd name="connsiteX14" fmla="*/ 1844384 w 9379192"/>
              <a:gd name="connsiteY14" fmla="*/ 1770772 h 3752527"/>
              <a:gd name="connsiteX15" fmla="*/ 2081058 w 9379192"/>
              <a:gd name="connsiteY15" fmla="*/ 1700602 h 3752527"/>
              <a:gd name="connsiteX16" fmla="*/ 1844384 w 9379192"/>
              <a:gd name="connsiteY16" fmla="*/ 1589154 h 3752527"/>
              <a:gd name="connsiteX17" fmla="*/ 922869 w 9379192"/>
              <a:gd name="connsiteY17" fmla="*/ 1506601 h 3752527"/>
              <a:gd name="connsiteX18" fmla="*/ 681160 w 9379192"/>
              <a:gd name="connsiteY18" fmla="*/ 1320855 h 3752527"/>
              <a:gd name="connsiteX19" fmla="*/ 273276 w 9379192"/>
              <a:gd name="connsiteY19" fmla="*/ 1106216 h 3752527"/>
              <a:gd name="connsiteX20" fmla="*/ 555269 w 9379192"/>
              <a:gd name="connsiteY20" fmla="*/ 928727 h 3752527"/>
              <a:gd name="connsiteX21" fmla="*/ 97029 w 9379192"/>
              <a:gd name="connsiteY21" fmla="*/ 664555 h 3752527"/>
              <a:gd name="connsiteX22" fmla="*/ 227955 w 9379192"/>
              <a:gd name="connsiteY22" fmla="*/ 317831 h 3752527"/>
              <a:gd name="connsiteX23" fmla="*/ 998402 w 9379192"/>
              <a:gd name="connsiteY23" fmla="*/ 235277 h 3752527"/>
              <a:gd name="connsiteX24" fmla="*/ 2030701 w 9379192"/>
              <a:gd name="connsiteY24" fmla="*/ 115575 h 3752527"/>
              <a:gd name="connsiteX25" fmla="*/ 3068036 w 9379192"/>
              <a:gd name="connsiteY25" fmla="*/ 12383 h 3752527"/>
              <a:gd name="connsiteX26" fmla="*/ 4105370 w 9379192"/>
              <a:gd name="connsiteY26" fmla="*/ 12383 h 3752527"/>
              <a:gd name="connsiteX27" fmla="*/ 4402472 w 9379192"/>
              <a:gd name="connsiteY27" fmla="*/ 20638 h 3752527"/>
              <a:gd name="connsiteX28" fmla="*/ 4407507 w 9379192"/>
              <a:gd name="connsiteY28" fmla="*/ 20638 h 3752527"/>
              <a:gd name="connsiteX29" fmla="*/ 5696622 w 9379192"/>
              <a:gd name="connsiteY29" fmla="*/ 57788 h 3752527"/>
              <a:gd name="connsiteX30" fmla="*/ 6175004 w 9379192"/>
              <a:gd name="connsiteY30" fmla="*/ 61915 h 3752527"/>
              <a:gd name="connsiteX31" fmla="*/ 7212339 w 9379192"/>
              <a:gd name="connsiteY31" fmla="*/ 66042 h 3752527"/>
              <a:gd name="connsiteX32" fmla="*/ 8244638 w 9379192"/>
              <a:gd name="connsiteY32" fmla="*/ 49532 h 3752527"/>
              <a:gd name="connsiteX33" fmla="*/ 9292044 w 9379192"/>
              <a:gd name="connsiteY33" fmla="*/ 0 h 3752527"/>
              <a:gd name="connsiteX34" fmla="*/ 9379192 w 9379192"/>
              <a:gd name="connsiteY34" fmla="*/ 2762 h 3752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379192" h="3752527">
                <a:moveTo>
                  <a:pt x="9379192" y="3752527"/>
                </a:moveTo>
                <a:lnTo>
                  <a:pt x="3293459" y="3752527"/>
                </a:lnTo>
                <a:lnTo>
                  <a:pt x="3297156" y="3752055"/>
                </a:lnTo>
                <a:cubicBezTo>
                  <a:pt x="3412975" y="3736577"/>
                  <a:pt x="3551454" y="3714906"/>
                  <a:pt x="3642095" y="3690141"/>
                </a:cubicBezTo>
                <a:cubicBezTo>
                  <a:pt x="3380244" y="3686012"/>
                  <a:pt x="2347945" y="3529162"/>
                  <a:pt x="2307659" y="3500267"/>
                </a:cubicBezTo>
                <a:cubicBezTo>
                  <a:pt x="2327803" y="3492012"/>
                  <a:pt x="2358017" y="3483757"/>
                  <a:pt x="2383194" y="3475501"/>
                </a:cubicBezTo>
                <a:cubicBezTo>
                  <a:pt x="2327803" y="3450736"/>
                  <a:pt x="2282482" y="3421842"/>
                  <a:pt x="2237161" y="3376437"/>
                </a:cubicBezTo>
                <a:cubicBezTo>
                  <a:pt x="2091129" y="3223714"/>
                  <a:pt x="1844384" y="3277374"/>
                  <a:pt x="1637924" y="3219585"/>
                </a:cubicBezTo>
                <a:cubicBezTo>
                  <a:pt x="1768850" y="2897627"/>
                  <a:pt x="2116307" y="3017329"/>
                  <a:pt x="2383194" y="2955415"/>
                </a:cubicBezTo>
                <a:cubicBezTo>
                  <a:pt x="1683245" y="2765541"/>
                  <a:pt x="1819207" y="2666477"/>
                  <a:pt x="1542249" y="2596307"/>
                </a:cubicBezTo>
                <a:cubicBezTo>
                  <a:pt x="1194791" y="2509625"/>
                  <a:pt x="1114221" y="2509625"/>
                  <a:pt x="1114221" y="2509625"/>
                </a:cubicBezTo>
                <a:cubicBezTo>
                  <a:pt x="1522105" y="2245455"/>
                  <a:pt x="2010559" y="2530264"/>
                  <a:pt x="2524191" y="2059708"/>
                </a:cubicBezTo>
                <a:cubicBezTo>
                  <a:pt x="2030701" y="1993667"/>
                  <a:pt x="555269" y="1960645"/>
                  <a:pt x="238027" y="1836815"/>
                </a:cubicBezTo>
                <a:cubicBezTo>
                  <a:pt x="358880" y="1882219"/>
                  <a:pt x="368952" y="1746006"/>
                  <a:pt x="424343" y="1746006"/>
                </a:cubicBezTo>
                <a:cubicBezTo>
                  <a:pt x="892655" y="1741879"/>
                  <a:pt x="1371037" y="1820305"/>
                  <a:pt x="1844384" y="1770772"/>
                </a:cubicBezTo>
                <a:cubicBezTo>
                  <a:pt x="1929989" y="1766645"/>
                  <a:pt x="2065951" y="1803793"/>
                  <a:pt x="2081058" y="1700602"/>
                </a:cubicBezTo>
                <a:cubicBezTo>
                  <a:pt x="2096164" y="1572644"/>
                  <a:pt x="1919919" y="1601537"/>
                  <a:pt x="1844384" y="1589154"/>
                </a:cubicBezTo>
                <a:cubicBezTo>
                  <a:pt x="1537212" y="1547877"/>
                  <a:pt x="1235076" y="1531367"/>
                  <a:pt x="922869" y="1506601"/>
                </a:cubicBezTo>
                <a:cubicBezTo>
                  <a:pt x="791943" y="1494218"/>
                  <a:pt x="630804" y="1518984"/>
                  <a:pt x="681160" y="1320855"/>
                </a:cubicBezTo>
                <a:cubicBezTo>
                  <a:pt x="640874" y="1130983"/>
                  <a:pt x="399166" y="1197025"/>
                  <a:pt x="273276" y="1106216"/>
                </a:cubicBezTo>
                <a:cubicBezTo>
                  <a:pt x="333703" y="998897"/>
                  <a:pt x="504913" y="1073196"/>
                  <a:pt x="555269" y="928727"/>
                </a:cubicBezTo>
                <a:cubicBezTo>
                  <a:pt x="313560" y="974131"/>
                  <a:pt x="338738" y="660428"/>
                  <a:pt x="97029" y="664555"/>
                </a:cubicBezTo>
                <a:cubicBezTo>
                  <a:pt x="-104395" y="478810"/>
                  <a:pt x="41638" y="388001"/>
                  <a:pt x="227955" y="317831"/>
                </a:cubicBezTo>
                <a:cubicBezTo>
                  <a:pt x="469664" y="231150"/>
                  <a:pt x="736551" y="251788"/>
                  <a:pt x="998402" y="235277"/>
                </a:cubicBezTo>
                <a:cubicBezTo>
                  <a:pt x="1345860" y="198128"/>
                  <a:pt x="1678209" y="111447"/>
                  <a:pt x="2030701" y="115575"/>
                </a:cubicBezTo>
                <a:cubicBezTo>
                  <a:pt x="2363052" y="28893"/>
                  <a:pt x="2730650" y="123829"/>
                  <a:pt x="3068036" y="12383"/>
                </a:cubicBezTo>
                <a:cubicBezTo>
                  <a:pt x="3410457" y="12383"/>
                  <a:pt x="3757914" y="12383"/>
                  <a:pt x="4105370" y="12383"/>
                </a:cubicBezTo>
                <a:cubicBezTo>
                  <a:pt x="4206084" y="16510"/>
                  <a:pt x="4301759" y="16510"/>
                  <a:pt x="4402472" y="20638"/>
                </a:cubicBezTo>
                <a:cubicBezTo>
                  <a:pt x="4402472" y="20638"/>
                  <a:pt x="4407507" y="20638"/>
                  <a:pt x="4407507" y="20638"/>
                </a:cubicBezTo>
                <a:cubicBezTo>
                  <a:pt x="4840570" y="33022"/>
                  <a:pt x="5268596" y="41276"/>
                  <a:pt x="5696622" y="57788"/>
                </a:cubicBezTo>
                <a:cubicBezTo>
                  <a:pt x="5857761" y="57788"/>
                  <a:pt x="6013864" y="61915"/>
                  <a:pt x="6175004" y="61915"/>
                </a:cubicBezTo>
                <a:cubicBezTo>
                  <a:pt x="6517425" y="82553"/>
                  <a:pt x="6864883" y="94936"/>
                  <a:pt x="7212339" y="66042"/>
                </a:cubicBezTo>
                <a:cubicBezTo>
                  <a:pt x="7559796" y="90809"/>
                  <a:pt x="7897182" y="74298"/>
                  <a:pt x="8244638" y="49532"/>
                </a:cubicBezTo>
                <a:cubicBezTo>
                  <a:pt x="8597130" y="78426"/>
                  <a:pt x="8944587" y="37149"/>
                  <a:pt x="9292044" y="0"/>
                </a:cubicBezTo>
                <a:lnTo>
                  <a:pt x="9379192" y="2762"/>
                </a:lnTo>
                <a:close/>
              </a:path>
            </a:pathLst>
          </a:custGeom>
          <a:solidFill>
            <a:srgbClr val="B1783B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531D9B7-48AB-4407-A9E8-13391FCB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9902" flipV="1">
            <a:off x="5210629" y="4242714"/>
            <a:ext cx="7104297" cy="3137347"/>
          </a:xfrm>
          <a:custGeom>
            <a:avLst/>
            <a:gdLst>
              <a:gd name="connsiteX0" fmla="*/ 6772629 w 7104297"/>
              <a:gd name="connsiteY0" fmla="*/ 3137347 h 3137347"/>
              <a:gd name="connsiteX1" fmla="*/ 7104297 w 7104297"/>
              <a:gd name="connsiteY1" fmla="*/ 1081624 h 3137347"/>
              <a:gd name="connsiteX2" fmla="*/ 400225 w 7104297"/>
              <a:gd name="connsiteY2" fmla="*/ 0 h 3137347"/>
              <a:gd name="connsiteX3" fmla="*/ 277738 w 7104297"/>
              <a:gd name="connsiteY3" fmla="*/ 5048 h 3137347"/>
              <a:gd name="connsiteX4" fmla="*/ 0 w 7104297"/>
              <a:gd name="connsiteY4" fmla="*/ 23585 h 3137347"/>
              <a:gd name="connsiteX5" fmla="*/ 296410 w 7104297"/>
              <a:gd name="connsiteY5" fmla="*/ 136472 h 3137347"/>
              <a:gd name="connsiteX6" fmla="*/ 396403 w 7104297"/>
              <a:gd name="connsiteY6" fmla="*/ 445861 h 3137347"/>
              <a:gd name="connsiteX7" fmla="*/ 760665 w 7104297"/>
              <a:gd name="connsiteY7" fmla="*/ 621461 h 3137347"/>
              <a:gd name="connsiteX8" fmla="*/ 996368 w 7104297"/>
              <a:gd name="connsiteY8" fmla="*/ 684176 h 3137347"/>
              <a:gd name="connsiteX9" fmla="*/ 1535617 w 7104297"/>
              <a:gd name="connsiteY9" fmla="*/ 776157 h 3137347"/>
              <a:gd name="connsiteX10" fmla="*/ 1614185 w 7104297"/>
              <a:gd name="connsiteY10" fmla="*/ 926671 h 3137347"/>
              <a:gd name="connsiteX11" fmla="*/ 1682037 w 7104297"/>
              <a:gd name="connsiteY11" fmla="*/ 1093909 h 3137347"/>
              <a:gd name="connsiteX12" fmla="*/ 1824886 w 7104297"/>
              <a:gd name="connsiteY12" fmla="*/ 1202614 h 3137347"/>
              <a:gd name="connsiteX13" fmla="*/ 714243 w 7104297"/>
              <a:gd name="connsiteY13" fmla="*/ 1185890 h 3137347"/>
              <a:gd name="connsiteX14" fmla="*/ 1967733 w 7104297"/>
              <a:gd name="connsiteY14" fmla="*/ 1537090 h 3137347"/>
              <a:gd name="connsiteX15" fmla="*/ 1857026 w 7104297"/>
              <a:gd name="connsiteY15" fmla="*/ 1675062 h 3137347"/>
              <a:gd name="connsiteX16" fmla="*/ 2542697 w 7104297"/>
              <a:gd name="connsiteY16" fmla="*/ 1863205 h 3137347"/>
              <a:gd name="connsiteX17" fmla="*/ 2174863 w 7104297"/>
              <a:gd name="connsiteY17" fmla="*/ 1884109 h 3137347"/>
              <a:gd name="connsiteX18" fmla="*/ 4314015 w 7104297"/>
              <a:gd name="connsiteY18" fmla="*/ 2670128 h 3137347"/>
              <a:gd name="connsiteX19" fmla="*/ 5430784 w 7104297"/>
              <a:gd name="connsiteY19" fmla="*/ 2889725 h 3137347"/>
              <a:gd name="connsiteX20" fmla="*/ 6613344 w 7104297"/>
              <a:gd name="connsiteY20" fmla="*/ 3108822 h 3137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104297" h="3137347">
                <a:moveTo>
                  <a:pt x="6772629" y="3137347"/>
                </a:moveTo>
                <a:lnTo>
                  <a:pt x="7104297" y="1081624"/>
                </a:lnTo>
                <a:lnTo>
                  <a:pt x="400225" y="0"/>
                </a:lnTo>
                <a:lnTo>
                  <a:pt x="277738" y="5048"/>
                </a:lnTo>
                <a:cubicBezTo>
                  <a:pt x="185423" y="9801"/>
                  <a:pt x="92851" y="15745"/>
                  <a:pt x="0" y="23585"/>
                </a:cubicBezTo>
                <a:cubicBezTo>
                  <a:pt x="96424" y="149013"/>
                  <a:pt x="221416" y="44490"/>
                  <a:pt x="296410" y="136472"/>
                </a:cubicBezTo>
                <a:cubicBezTo>
                  <a:pt x="224986" y="328795"/>
                  <a:pt x="253557" y="433318"/>
                  <a:pt x="396403" y="445861"/>
                </a:cubicBezTo>
                <a:cubicBezTo>
                  <a:pt x="535682" y="458403"/>
                  <a:pt x="685672" y="391507"/>
                  <a:pt x="760665" y="621461"/>
                </a:cubicBezTo>
                <a:cubicBezTo>
                  <a:pt x="782093" y="692537"/>
                  <a:pt x="914229" y="671633"/>
                  <a:pt x="996368" y="684176"/>
                </a:cubicBezTo>
                <a:cubicBezTo>
                  <a:pt x="1174926" y="713442"/>
                  <a:pt x="1364202" y="684176"/>
                  <a:pt x="1535617" y="776157"/>
                </a:cubicBezTo>
                <a:cubicBezTo>
                  <a:pt x="1603471" y="809604"/>
                  <a:pt x="1649896" y="834690"/>
                  <a:pt x="1614185" y="926671"/>
                </a:cubicBezTo>
                <a:cubicBezTo>
                  <a:pt x="1578472" y="1022833"/>
                  <a:pt x="1624898" y="1056279"/>
                  <a:pt x="1682037" y="1093909"/>
                </a:cubicBezTo>
                <a:cubicBezTo>
                  <a:pt x="1724892" y="1123175"/>
                  <a:pt x="1789173" y="1114814"/>
                  <a:pt x="1824886" y="1202614"/>
                </a:cubicBezTo>
                <a:cubicBezTo>
                  <a:pt x="1449909" y="1190070"/>
                  <a:pt x="1085647" y="1118994"/>
                  <a:pt x="714243" y="1185890"/>
                </a:cubicBezTo>
                <a:cubicBezTo>
                  <a:pt x="1121358" y="1353128"/>
                  <a:pt x="1567759" y="1344765"/>
                  <a:pt x="1967733" y="1537090"/>
                </a:cubicBezTo>
                <a:cubicBezTo>
                  <a:pt x="1953448" y="1603986"/>
                  <a:pt x="1860597" y="1574718"/>
                  <a:pt x="1857026" y="1675062"/>
                </a:cubicBezTo>
                <a:cubicBezTo>
                  <a:pt x="2067727" y="1779586"/>
                  <a:pt x="2321284" y="1708508"/>
                  <a:pt x="2542697" y="1863205"/>
                </a:cubicBezTo>
                <a:cubicBezTo>
                  <a:pt x="2414134" y="1934281"/>
                  <a:pt x="2296285" y="1817213"/>
                  <a:pt x="2174863" y="1884109"/>
                </a:cubicBezTo>
                <a:cubicBezTo>
                  <a:pt x="2214147" y="1984452"/>
                  <a:pt x="3992607" y="2603233"/>
                  <a:pt x="4314015" y="2670128"/>
                </a:cubicBezTo>
                <a:cubicBezTo>
                  <a:pt x="4559090" y="2721868"/>
                  <a:pt x="4976921" y="2803592"/>
                  <a:pt x="5430784" y="2889725"/>
                </a:cubicBezTo>
                <a:cubicBezTo>
                  <a:pt x="5827914" y="2965093"/>
                  <a:pt x="6252633" y="3043836"/>
                  <a:pt x="6613344" y="3108822"/>
                </a:cubicBezTo>
                <a:close/>
              </a:path>
            </a:pathLst>
          </a:custGeom>
          <a:solidFill>
            <a:srgbClr val="B1783B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22F127-21AF-6A47-AA78-5CB300D82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9306" y="732702"/>
            <a:ext cx="10013081" cy="46922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6000" i="1" dirty="0"/>
              <a:t>Any questions </a:t>
            </a:r>
            <a:br>
              <a:rPr lang="en-US" sz="6000" i="1" dirty="0"/>
            </a:br>
            <a:r>
              <a:rPr lang="en-US" sz="6000" i="1" dirty="0"/>
              <a:t>regarding the workshop organization?</a:t>
            </a:r>
          </a:p>
        </p:txBody>
      </p:sp>
    </p:spTree>
    <p:extLst>
      <p:ext uri="{BB962C8B-B14F-4D97-AF65-F5344CB8AC3E}">
        <p14:creationId xmlns:p14="http://schemas.microsoft.com/office/powerpoint/2010/main" val="3413447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74899-A3D0-7F4A-A12D-0EBEC8BE8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8218"/>
            <a:ext cx="10515600" cy="460465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CZ" b="1" dirty="0"/>
              <a:t>Covered in Guillermo’s presentation:</a:t>
            </a:r>
          </a:p>
          <a:p>
            <a:r>
              <a:rPr lang="en-CZ" dirty="0"/>
              <a:t>Our members</a:t>
            </a:r>
          </a:p>
          <a:p>
            <a:r>
              <a:rPr lang="en-CZ" dirty="0"/>
              <a:t>Our activities</a:t>
            </a:r>
          </a:p>
          <a:p>
            <a:r>
              <a:rPr lang="en-CZ" dirty="0"/>
              <a:t>Agenda of the workshop</a:t>
            </a:r>
          </a:p>
          <a:p>
            <a:endParaRPr lang="en-CZ" dirty="0"/>
          </a:p>
          <a:p>
            <a:pPr marL="0" indent="0">
              <a:buNone/>
            </a:pPr>
            <a:r>
              <a:rPr lang="en-CZ" b="1" dirty="0"/>
              <a:t>Covered in this presentation:</a:t>
            </a:r>
          </a:p>
          <a:p>
            <a:r>
              <a:rPr lang="en-CZ" dirty="0"/>
              <a:t>News from our group – news, students’ milestones</a:t>
            </a:r>
          </a:p>
          <a:p>
            <a:r>
              <a:rPr lang="en-CZ" dirty="0"/>
              <a:t>Prizes of our group members</a:t>
            </a:r>
          </a:p>
          <a:p>
            <a:r>
              <a:rPr lang="en-CZ" dirty="0"/>
              <a:t>Practical information about workshop</a:t>
            </a:r>
          </a:p>
          <a:p>
            <a:r>
              <a:rPr lang="en-CZ" dirty="0"/>
              <a:t>Surprise! </a:t>
            </a:r>
            <a:r>
              <a:rPr lang="en-CZ" dirty="0">
                <a:sym typeface="Wingdings" pitchFamily="2" charset="2"/>
              </a:rPr>
              <a:t>:)</a:t>
            </a:r>
            <a:endParaRPr lang="en-CZ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4D42A71-D11E-BE4A-9022-5A2A4AF4E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Introduction to workshop n.2</a:t>
            </a:r>
          </a:p>
        </p:txBody>
      </p:sp>
    </p:spTree>
    <p:extLst>
      <p:ext uri="{BB962C8B-B14F-4D97-AF65-F5344CB8AC3E}">
        <p14:creationId xmlns:p14="http://schemas.microsoft.com/office/powerpoint/2010/main" val="4230838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D894347-C9A9-4BFD-8A6D-05A2B0CDDF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84ED281-4082-46F9-86EE-D78901367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2"/>
            <a:ext cx="9379192" cy="4251280"/>
          </a:xfrm>
          <a:custGeom>
            <a:avLst/>
            <a:gdLst>
              <a:gd name="connsiteX0" fmla="*/ 9379192 w 9379192"/>
              <a:gd name="connsiteY0" fmla="*/ 3752527 h 3752527"/>
              <a:gd name="connsiteX1" fmla="*/ 3293459 w 9379192"/>
              <a:gd name="connsiteY1" fmla="*/ 3752527 h 3752527"/>
              <a:gd name="connsiteX2" fmla="*/ 3297156 w 9379192"/>
              <a:gd name="connsiteY2" fmla="*/ 3752055 h 3752527"/>
              <a:gd name="connsiteX3" fmla="*/ 3642095 w 9379192"/>
              <a:gd name="connsiteY3" fmla="*/ 3690141 h 3752527"/>
              <a:gd name="connsiteX4" fmla="*/ 2307659 w 9379192"/>
              <a:gd name="connsiteY4" fmla="*/ 3500267 h 3752527"/>
              <a:gd name="connsiteX5" fmla="*/ 2383194 w 9379192"/>
              <a:gd name="connsiteY5" fmla="*/ 3475501 h 3752527"/>
              <a:gd name="connsiteX6" fmla="*/ 2237161 w 9379192"/>
              <a:gd name="connsiteY6" fmla="*/ 3376437 h 3752527"/>
              <a:gd name="connsiteX7" fmla="*/ 1637924 w 9379192"/>
              <a:gd name="connsiteY7" fmla="*/ 3219585 h 3752527"/>
              <a:gd name="connsiteX8" fmla="*/ 2383194 w 9379192"/>
              <a:gd name="connsiteY8" fmla="*/ 2955415 h 3752527"/>
              <a:gd name="connsiteX9" fmla="*/ 1542249 w 9379192"/>
              <a:gd name="connsiteY9" fmla="*/ 2596307 h 3752527"/>
              <a:gd name="connsiteX10" fmla="*/ 1114221 w 9379192"/>
              <a:gd name="connsiteY10" fmla="*/ 2509625 h 3752527"/>
              <a:gd name="connsiteX11" fmla="*/ 2524191 w 9379192"/>
              <a:gd name="connsiteY11" fmla="*/ 2059708 h 3752527"/>
              <a:gd name="connsiteX12" fmla="*/ 238027 w 9379192"/>
              <a:gd name="connsiteY12" fmla="*/ 1836815 h 3752527"/>
              <a:gd name="connsiteX13" fmla="*/ 424343 w 9379192"/>
              <a:gd name="connsiteY13" fmla="*/ 1746006 h 3752527"/>
              <a:gd name="connsiteX14" fmla="*/ 1844384 w 9379192"/>
              <a:gd name="connsiteY14" fmla="*/ 1770772 h 3752527"/>
              <a:gd name="connsiteX15" fmla="*/ 2081058 w 9379192"/>
              <a:gd name="connsiteY15" fmla="*/ 1700602 h 3752527"/>
              <a:gd name="connsiteX16" fmla="*/ 1844384 w 9379192"/>
              <a:gd name="connsiteY16" fmla="*/ 1589154 h 3752527"/>
              <a:gd name="connsiteX17" fmla="*/ 922869 w 9379192"/>
              <a:gd name="connsiteY17" fmla="*/ 1506601 h 3752527"/>
              <a:gd name="connsiteX18" fmla="*/ 681160 w 9379192"/>
              <a:gd name="connsiteY18" fmla="*/ 1320855 h 3752527"/>
              <a:gd name="connsiteX19" fmla="*/ 273276 w 9379192"/>
              <a:gd name="connsiteY19" fmla="*/ 1106216 h 3752527"/>
              <a:gd name="connsiteX20" fmla="*/ 555269 w 9379192"/>
              <a:gd name="connsiteY20" fmla="*/ 928727 h 3752527"/>
              <a:gd name="connsiteX21" fmla="*/ 97029 w 9379192"/>
              <a:gd name="connsiteY21" fmla="*/ 664555 h 3752527"/>
              <a:gd name="connsiteX22" fmla="*/ 227955 w 9379192"/>
              <a:gd name="connsiteY22" fmla="*/ 317831 h 3752527"/>
              <a:gd name="connsiteX23" fmla="*/ 998402 w 9379192"/>
              <a:gd name="connsiteY23" fmla="*/ 235277 h 3752527"/>
              <a:gd name="connsiteX24" fmla="*/ 2030701 w 9379192"/>
              <a:gd name="connsiteY24" fmla="*/ 115575 h 3752527"/>
              <a:gd name="connsiteX25" fmla="*/ 3068036 w 9379192"/>
              <a:gd name="connsiteY25" fmla="*/ 12383 h 3752527"/>
              <a:gd name="connsiteX26" fmla="*/ 4105370 w 9379192"/>
              <a:gd name="connsiteY26" fmla="*/ 12383 h 3752527"/>
              <a:gd name="connsiteX27" fmla="*/ 4402472 w 9379192"/>
              <a:gd name="connsiteY27" fmla="*/ 20638 h 3752527"/>
              <a:gd name="connsiteX28" fmla="*/ 4407507 w 9379192"/>
              <a:gd name="connsiteY28" fmla="*/ 20638 h 3752527"/>
              <a:gd name="connsiteX29" fmla="*/ 5696622 w 9379192"/>
              <a:gd name="connsiteY29" fmla="*/ 57788 h 3752527"/>
              <a:gd name="connsiteX30" fmla="*/ 6175004 w 9379192"/>
              <a:gd name="connsiteY30" fmla="*/ 61915 h 3752527"/>
              <a:gd name="connsiteX31" fmla="*/ 7212339 w 9379192"/>
              <a:gd name="connsiteY31" fmla="*/ 66042 h 3752527"/>
              <a:gd name="connsiteX32" fmla="*/ 8244638 w 9379192"/>
              <a:gd name="connsiteY32" fmla="*/ 49532 h 3752527"/>
              <a:gd name="connsiteX33" fmla="*/ 9292044 w 9379192"/>
              <a:gd name="connsiteY33" fmla="*/ 0 h 3752527"/>
              <a:gd name="connsiteX34" fmla="*/ 9379192 w 9379192"/>
              <a:gd name="connsiteY34" fmla="*/ 2762 h 3752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379192" h="3752527">
                <a:moveTo>
                  <a:pt x="9379192" y="3752527"/>
                </a:moveTo>
                <a:lnTo>
                  <a:pt x="3293459" y="3752527"/>
                </a:lnTo>
                <a:lnTo>
                  <a:pt x="3297156" y="3752055"/>
                </a:lnTo>
                <a:cubicBezTo>
                  <a:pt x="3412975" y="3736577"/>
                  <a:pt x="3551454" y="3714906"/>
                  <a:pt x="3642095" y="3690141"/>
                </a:cubicBezTo>
                <a:cubicBezTo>
                  <a:pt x="3380244" y="3686012"/>
                  <a:pt x="2347945" y="3529162"/>
                  <a:pt x="2307659" y="3500267"/>
                </a:cubicBezTo>
                <a:cubicBezTo>
                  <a:pt x="2327803" y="3492012"/>
                  <a:pt x="2358017" y="3483757"/>
                  <a:pt x="2383194" y="3475501"/>
                </a:cubicBezTo>
                <a:cubicBezTo>
                  <a:pt x="2327803" y="3450736"/>
                  <a:pt x="2282482" y="3421842"/>
                  <a:pt x="2237161" y="3376437"/>
                </a:cubicBezTo>
                <a:cubicBezTo>
                  <a:pt x="2091129" y="3223714"/>
                  <a:pt x="1844384" y="3277374"/>
                  <a:pt x="1637924" y="3219585"/>
                </a:cubicBezTo>
                <a:cubicBezTo>
                  <a:pt x="1768850" y="2897627"/>
                  <a:pt x="2116307" y="3017329"/>
                  <a:pt x="2383194" y="2955415"/>
                </a:cubicBezTo>
                <a:cubicBezTo>
                  <a:pt x="1683245" y="2765541"/>
                  <a:pt x="1819207" y="2666477"/>
                  <a:pt x="1542249" y="2596307"/>
                </a:cubicBezTo>
                <a:cubicBezTo>
                  <a:pt x="1194791" y="2509625"/>
                  <a:pt x="1114221" y="2509625"/>
                  <a:pt x="1114221" y="2509625"/>
                </a:cubicBezTo>
                <a:cubicBezTo>
                  <a:pt x="1522105" y="2245455"/>
                  <a:pt x="2010559" y="2530264"/>
                  <a:pt x="2524191" y="2059708"/>
                </a:cubicBezTo>
                <a:cubicBezTo>
                  <a:pt x="2030701" y="1993667"/>
                  <a:pt x="555269" y="1960645"/>
                  <a:pt x="238027" y="1836815"/>
                </a:cubicBezTo>
                <a:cubicBezTo>
                  <a:pt x="358880" y="1882219"/>
                  <a:pt x="368952" y="1746006"/>
                  <a:pt x="424343" y="1746006"/>
                </a:cubicBezTo>
                <a:cubicBezTo>
                  <a:pt x="892655" y="1741879"/>
                  <a:pt x="1371037" y="1820305"/>
                  <a:pt x="1844384" y="1770772"/>
                </a:cubicBezTo>
                <a:cubicBezTo>
                  <a:pt x="1929989" y="1766645"/>
                  <a:pt x="2065951" y="1803793"/>
                  <a:pt x="2081058" y="1700602"/>
                </a:cubicBezTo>
                <a:cubicBezTo>
                  <a:pt x="2096164" y="1572644"/>
                  <a:pt x="1919919" y="1601537"/>
                  <a:pt x="1844384" y="1589154"/>
                </a:cubicBezTo>
                <a:cubicBezTo>
                  <a:pt x="1537212" y="1547877"/>
                  <a:pt x="1235076" y="1531367"/>
                  <a:pt x="922869" y="1506601"/>
                </a:cubicBezTo>
                <a:cubicBezTo>
                  <a:pt x="791943" y="1494218"/>
                  <a:pt x="630804" y="1518984"/>
                  <a:pt x="681160" y="1320855"/>
                </a:cubicBezTo>
                <a:cubicBezTo>
                  <a:pt x="640874" y="1130983"/>
                  <a:pt x="399166" y="1197025"/>
                  <a:pt x="273276" y="1106216"/>
                </a:cubicBezTo>
                <a:cubicBezTo>
                  <a:pt x="333703" y="998897"/>
                  <a:pt x="504913" y="1073196"/>
                  <a:pt x="555269" y="928727"/>
                </a:cubicBezTo>
                <a:cubicBezTo>
                  <a:pt x="313560" y="974131"/>
                  <a:pt x="338738" y="660428"/>
                  <a:pt x="97029" y="664555"/>
                </a:cubicBezTo>
                <a:cubicBezTo>
                  <a:pt x="-104395" y="478810"/>
                  <a:pt x="41638" y="388001"/>
                  <a:pt x="227955" y="317831"/>
                </a:cubicBezTo>
                <a:cubicBezTo>
                  <a:pt x="469664" y="231150"/>
                  <a:pt x="736551" y="251788"/>
                  <a:pt x="998402" y="235277"/>
                </a:cubicBezTo>
                <a:cubicBezTo>
                  <a:pt x="1345860" y="198128"/>
                  <a:pt x="1678209" y="111447"/>
                  <a:pt x="2030701" y="115575"/>
                </a:cubicBezTo>
                <a:cubicBezTo>
                  <a:pt x="2363052" y="28893"/>
                  <a:pt x="2730650" y="123829"/>
                  <a:pt x="3068036" y="12383"/>
                </a:cubicBezTo>
                <a:cubicBezTo>
                  <a:pt x="3410457" y="12383"/>
                  <a:pt x="3757914" y="12383"/>
                  <a:pt x="4105370" y="12383"/>
                </a:cubicBezTo>
                <a:cubicBezTo>
                  <a:pt x="4206084" y="16510"/>
                  <a:pt x="4301759" y="16510"/>
                  <a:pt x="4402472" y="20638"/>
                </a:cubicBezTo>
                <a:cubicBezTo>
                  <a:pt x="4402472" y="20638"/>
                  <a:pt x="4407507" y="20638"/>
                  <a:pt x="4407507" y="20638"/>
                </a:cubicBezTo>
                <a:cubicBezTo>
                  <a:pt x="4840570" y="33022"/>
                  <a:pt x="5268596" y="41276"/>
                  <a:pt x="5696622" y="57788"/>
                </a:cubicBezTo>
                <a:cubicBezTo>
                  <a:pt x="5857761" y="57788"/>
                  <a:pt x="6013864" y="61915"/>
                  <a:pt x="6175004" y="61915"/>
                </a:cubicBezTo>
                <a:cubicBezTo>
                  <a:pt x="6517425" y="82553"/>
                  <a:pt x="6864883" y="94936"/>
                  <a:pt x="7212339" y="66042"/>
                </a:cubicBezTo>
                <a:cubicBezTo>
                  <a:pt x="7559796" y="90809"/>
                  <a:pt x="7897182" y="74298"/>
                  <a:pt x="8244638" y="49532"/>
                </a:cubicBezTo>
                <a:cubicBezTo>
                  <a:pt x="8597130" y="78426"/>
                  <a:pt x="8944587" y="37149"/>
                  <a:pt x="9292044" y="0"/>
                </a:cubicBezTo>
                <a:lnTo>
                  <a:pt x="9379192" y="2762"/>
                </a:lnTo>
                <a:close/>
              </a:path>
            </a:pathLst>
          </a:custGeom>
          <a:solidFill>
            <a:srgbClr val="B1783B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531D9B7-48AB-4407-A9E8-13391FCB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9902" flipV="1">
            <a:off x="5210629" y="4242714"/>
            <a:ext cx="7104297" cy="3137347"/>
          </a:xfrm>
          <a:custGeom>
            <a:avLst/>
            <a:gdLst>
              <a:gd name="connsiteX0" fmla="*/ 6772629 w 7104297"/>
              <a:gd name="connsiteY0" fmla="*/ 3137347 h 3137347"/>
              <a:gd name="connsiteX1" fmla="*/ 7104297 w 7104297"/>
              <a:gd name="connsiteY1" fmla="*/ 1081624 h 3137347"/>
              <a:gd name="connsiteX2" fmla="*/ 400225 w 7104297"/>
              <a:gd name="connsiteY2" fmla="*/ 0 h 3137347"/>
              <a:gd name="connsiteX3" fmla="*/ 277738 w 7104297"/>
              <a:gd name="connsiteY3" fmla="*/ 5048 h 3137347"/>
              <a:gd name="connsiteX4" fmla="*/ 0 w 7104297"/>
              <a:gd name="connsiteY4" fmla="*/ 23585 h 3137347"/>
              <a:gd name="connsiteX5" fmla="*/ 296410 w 7104297"/>
              <a:gd name="connsiteY5" fmla="*/ 136472 h 3137347"/>
              <a:gd name="connsiteX6" fmla="*/ 396403 w 7104297"/>
              <a:gd name="connsiteY6" fmla="*/ 445861 h 3137347"/>
              <a:gd name="connsiteX7" fmla="*/ 760665 w 7104297"/>
              <a:gd name="connsiteY7" fmla="*/ 621461 h 3137347"/>
              <a:gd name="connsiteX8" fmla="*/ 996368 w 7104297"/>
              <a:gd name="connsiteY8" fmla="*/ 684176 h 3137347"/>
              <a:gd name="connsiteX9" fmla="*/ 1535617 w 7104297"/>
              <a:gd name="connsiteY9" fmla="*/ 776157 h 3137347"/>
              <a:gd name="connsiteX10" fmla="*/ 1614185 w 7104297"/>
              <a:gd name="connsiteY10" fmla="*/ 926671 h 3137347"/>
              <a:gd name="connsiteX11" fmla="*/ 1682037 w 7104297"/>
              <a:gd name="connsiteY11" fmla="*/ 1093909 h 3137347"/>
              <a:gd name="connsiteX12" fmla="*/ 1824886 w 7104297"/>
              <a:gd name="connsiteY12" fmla="*/ 1202614 h 3137347"/>
              <a:gd name="connsiteX13" fmla="*/ 714243 w 7104297"/>
              <a:gd name="connsiteY13" fmla="*/ 1185890 h 3137347"/>
              <a:gd name="connsiteX14" fmla="*/ 1967733 w 7104297"/>
              <a:gd name="connsiteY14" fmla="*/ 1537090 h 3137347"/>
              <a:gd name="connsiteX15" fmla="*/ 1857026 w 7104297"/>
              <a:gd name="connsiteY15" fmla="*/ 1675062 h 3137347"/>
              <a:gd name="connsiteX16" fmla="*/ 2542697 w 7104297"/>
              <a:gd name="connsiteY16" fmla="*/ 1863205 h 3137347"/>
              <a:gd name="connsiteX17" fmla="*/ 2174863 w 7104297"/>
              <a:gd name="connsiteY17" fmla="*/ 1884109 h 3137347"/>
              <a:gd name="connsiteX18" fmla="*/ 4314015 w 7104297"/>
              <a:gd name="connsiteY18" fmla="*/ 2670128 h 3137347"/>
              <a:gd name="connsiteX19" fmla="*/ 5430784 w 7104297"/>
              <a:gd name="connsiteY19" fmla="*/ 2889725 h 3137347"/>
              <a:gd name="connsiteX20" fmla="*/ 6613344 w 7104297"/>
              <a:gd name="connsiteY20" fmla="*/ 3108822 h 3137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104297" h="3137347">
                <a:moveTo>
                  <a:pt x="6772629" y="3137347"/>
                </a:moveTo>
                <a:lnTo>
                  <a:pt x="7104297" y="1081624"/>
                </a:lnTo>
                <a:lnTo>
                  <a:pt x="400225" y="0"/>
                </a:lnTo>
                <a:lnTo>
                  <a:pt x="277738" y="5048"/>
                </a:lnTo>
                <a:cubicBezTo>
                  <a:pt x="185423" y="9801"/>
                  <a:pt x="92851" y="15745"/>
                  <a:pt x="0" y="23585"/>
                </a:cubicBezTo>
                <a:cubicBezTo>
                  <a:pt x="96424" y="149013"/>
                  <a:pt x="221416" y="44490"/>
                  <a:pt x="296410" y="136472"/>
                </a:cubicBezTo>
                <a:cubicBezTo>
                  <a:pt x="224986" y="328795"/>
                  <a:pt x="253557" y="433318"/>
                  <a:pt x="396403" y="445861"/>
                </a:cubicBezTo>
                <a:cubicBezTo>
                  <a:pt x="535682" y="458403"/>
                  <a:pt x="685672" y="391507"/>
                  <a:pt x="760665" y="621461"/>
                </a:cubicBezTo>
                <a:cubicBezTo>
                  <a:pt x="782093" y="692537"/>
                  <a:pt x="914229" y="671633"/>
                  <a:pt x="996368" y="684176"/>
                </a:cubicBezTo>
                <a:cubicBezTo>
                  <a:pt x="1174926" y="713442"/>
                  <a:pt x="1364202" y="684176"/>
                  <a:pt x="1535617" y="776157"/>
                </a:cubicBezTo>
                <a:cubicBezTo>
                  <a:pt x="1603471" y="809604"/>
                  <a:pt x="1649896" y="834690"/>
                  <a:pt x="1614185" y="926671"/>
                </a:cubicBezTo>
                <a:cubicBezTo>
                  <a:pt x="1578472" y="1022833"/>
                  <a:pt x="1624898" y="1056279"/>
                  <a:pt x="1682037" y="1093909"/>
                </a:cubicBezTo>
                <a:cubicBezTo>
                  <a:pt x="1724892" y="1123175"/>
                  <a:pt x="1789173" y="1114814"/>
                  <a:pt x="1824886" y="1202614"/>
                </a:cubicBezTo>
                <a:cubicBezTo>
                  <a:pt x="1449909" y="1190070"/>
                  <a:pt x="1085647" y="1118994"/>
                  <a:pt x="714243" y="1185890"/>
                </a:cubicBezTo>
                <a:cubicBezTo>
                  <a:pt x="1121358" y="1353128"/>
                  <a:pt x="1567759" y="1344765"/>
                  <a:pt x="1967733" y="1537090"/>
                </a:cubicBezTo>
                <a:cubicBezTo>
                  <a:pt x="1953448" y="1603986"/>
                  <a:pt x="1860597" y="1574718"/>
                  <a:pt x="1857026" y="1675062"/>
                </a:cubicBezTo>
                <a:cubicBezTo>
                  <a:pt x="2067727" y="1779586"/>
                  <a:pt x="2321284" y="1708508"/>
                  <a:pt x="2542697" y="1863205"/>
                </a:cubicBezTo>
                <a:cubicBezTo>
                  <a:pt x="2414134" y="1934281"/>
                  <a:pt x="2296285" y="1817213"/>
                  <a:pt x="2174863" y="1884109"/>
                </a:cubicBezTo>
                <a:cubicBezTo>
                  <a:pt x="2214147" y="1984452"/>
                  <a:pt x="3992607" y="2603233"/>
                  <a:pt x="4314015" y="2670128"/>
                </a:cubicBezTo>
                <a:cubicBezTo>
                  <a:pt x="4559090" y="2721868"/>
                  <a:pt x="4976921" y="2803592"/>
                  <a:pt x="5430784" y="2889725"/>
                </a:cubicBezTo>
                <a:cubicBezTo>
                  <a:pt x="5827914" y="2965093"/>
                  <a:pt x="6252633" y="3043836"/>
                  <a:pt x="6613344" y="3108822"/>
                </a:cubicBezTo>
                <a:close/>
              </a:path>
            </a:pathLst>
          </a:custGeom>
          <a:solidFill>
            <a:srgbClr val="B1783B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BBCAFA-DB62-B647-9FB6-D6BDAC950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1998" y="4701878"/>
            <a:ext cx="3837437" cy="179335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i="1" dirty="0"/>
              <a:t>If not…</a:t>
            </a:r>
          </a:p>
        </p:txBody>
      </p:sp>
    </p:spTree>
    <p:extLst>
      <p:ext uri="{BB962C8B-B14F-4D97-AF65-F5344CB8AC3E}">
        <p14:creationId xmlns:p14="http://schemas.microsoft.com/office/powerpoint/2010/main" val="36813836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134706B-150F-487B-B4FB-34C10219C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Graphic 1">
            <a:extLst>
              <a:ext uri="{FF2B5EF4-FFF2-40B4-BE49-F238E27FC236}">
                <a16:creationId xmlns:a16="http://schemas.microsoft.com/office/drawing/2014/main" id="{D6705569-F545-4F47-A260-A9202826E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rgbClr val="B1783B"/>
          </a:solidFill>
          <a:ln w="32707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EF027A-792A-5C49-A761-D68D002E4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8132" y="1789253"/>
            <a:ext cx="6220917" cy="327949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i="1" dirty="0">
                <a:solidFill>
                  <a:srgbClr val="FFFFFF"/>
                </a:solidFill>
              </a:rPr>
              <a:t>It’s time for a surprise!</a:t>
            </a:r>
          </a:p>
        </p:txBody>
      </p:sp>
    </p:spTree>
    <p:extLst>
      <p:ext uri="{BB962C8B-B14F-4D97-AF65-F5344CB8AC3E}">
        <p14:creationId xmlns:p14="http://schemas.microsoft.com/office/powerpoint/2010/main" val="20349643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2BF615B9-2461-4050-877E-ECA301350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CF57235-3997-4CD4-B73A-8599E7703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able, indoor, window, sitting&#10;&#10;Description automatically generated">
            <a:extLst>
              <a:ext uri="{FF2B5EF4-FFF2-40B4-BE49-F238E27FC236}">
                <a16:creationId xmlns:a16="http://schemas.microsoft.com/office/drawing/2014/main" id="{94081750-C4C7-5D46-989A-4C08002CF9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4" t="25221" r="14858" b="21184"/>
          <a:stretch/>
        </p:blipFill>
        <p:spPr>
          <a:xfrm>
            <a:off x="4567974" y="-17"/>
            <a:ext cx="7624026" cy="367552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0364EBC-854F-0A4B-9657-09B82708C5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63"/>
          <a:stretch/>
        </p:blipFill>
        <p:spPr bwMode="auto">
          <a:xfrm rot="5400000">
            <a:off x="-1159769" y="1159752"/>
            <a:ext cx="6858000" cy="45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77" name="Freeform: Shape 76">
            <a:extLst>
              <a:ext uri="{FF2B5EF4-FFF2-40B4-BE49-F238E27FC236}">
                <a16:creationId xmlns:a16="http://schemas.microsoft.com/office/drawing/2014/main" id="{46F5D52F-BA92-4714-90AF-29E3B3CF9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4895848" y="2871118"/>
            <a:ext cx="7296153" cy="3485232"/>
          </a:xfrm>
          <a:custGeom>
            <a:avLst/>
            <a:gdLst>
              <a:gd name="connsiteX0" fmla="*/ 5801211 w 7296153"/>
              <a:gd name="connsiteY0" fmla="*/ 3485212 h 3485232"/>
              <a:gd name="connsiteX1" fmla="*/ 3126062 w 7296153"/>
              <a:gd name="connsiteY1" fmla="*/ 3418424 h 3485232"/>
              <a:gd name="connsiteX2" fmla="*/ 935092 w 7296153"/>
              <a:gd name="connsiteY2" fmla="*/ 2926421 h 3485232"/>
              <a:gd name="connsiteX3" fmla="*/ 1273584 w 7296153"/>
              <a:gd name="connsiteY3" fmla="*/ 2866699 h 3485232"/>
              <a:gd name="connsiteX4" fmla="*/ 458124 w 7296153"/>
              <a:gd name="connsiteY4" fmla="*/ 2735876 h 3485232"/>
              <a:gd name="connsiteX5" fmla="*/ 504283 w 7296153"/>
              <a:gd name="connsiteY5" fmla="*/ 2718813 h 3485232"/>
              <a:gd name="connsiteX6" fmla="*/ 415044 w 7296153"/>
              <a:gd name="connsiteY6" fmla="*/ 2650558 h 3485232"/>
              <a:gd name="connsiteX7" fmla="*/ 48856 w 7296153"/>
              <a:gd name="connsiteY7" fmla="*/ 2542489 h 3485232"/>
              <a:gd name="connsiteX8" fmla="*/ 504283 w 7296153"/>
              <a:gd name="connsiteY8" fmla="*/ 2360477 h 3485232"/>
              <a:gd name="connsiteX9" fmla="*/ 43520 w 7296153"/>
              <a:gd name="connsiteY9" fmla="*/ 2132199 h 3485232"/>
              <a:gd name="connsiteX10" fmla="*/ 0 w 7296153"/>
              <a:gd name="connsiteY10" fmla="*/ 2116516 h 3485232"/>
              <a:gd name="connsiteX11" fmla="*/ 0 w 7296153"/>
              <a:gd name="connsiteY11" fmla="*/ 1964270 h 3485232"/>
              <a:gd name="connsiteX12" fmla="*/ 28223 w 7296153"/>
              <a:gd name="connsiteY12" fmla="*/ 1960747 h 3485232"/>
              <a:gd name="connsiteX13" fmla="*/ 590445 w 7296153"/>
              <a:gd name="connsiteY13" fmla="*/ 1743340 h 3485232"/>
              <a:gd name="connsiteX14" fmla="*/ 67001 w 7296153"/>
              <a:gd name="connsiteY14" fmla="*/ 1697248 h 3485232"/>
              <a:gd name="connsiteX15" fmla="*/ 0 w 7296153"/>
              <a:gd name="connsiteY15" fmla="*/ 1692346 h 3485232"/>
              <a:gd name="connsiteX16" fmla="*/ 0 w 7296153"/>
              <a:gd name="connsiteY16" fmla="*/ 1554667 h 3485232"/>
              <a:gd name="connsiteX17" fmla="*/ 66424 w 7296153"/>
              <a:gd name="connsiteY17" fmla="*/ 1553212 h 3485232"/>
              <a:gd name="connsiteX18" fmla="*/ 175022 w 7296153"/>
              <a:gd name="connsiteY18" fmla="*/ 1544263 h 3485232"/>
              <a:gd name="connsiteX19" fmla="*/ 319651 w 7296153"/>
              <a:gd name="connsiteY19" fmla="*/ 1495916 h 3485232"/>
              <a:gd name="connsiteX20" fmla="*/ 175022 w 7296153"/>
              <a:gd name="connsiteY20" fmla="*/ 1419130 h 3485232"/>
              <a:gd name="connsiteX21" fmla="*/ 0 w 7296153"/>
              <a:gd name="connsiteY21" fmla="*/ 1398716 h 3485232"/>
              <a:gd name="connsiteX22" fmla="*/ 0 w 7296153"/>
              <a:gd name="connsiteY22" fmla="*/ 430447 h 3485232"/>
              <a:gd name="connsiteX23" fmla="*/ 129297 w 7296153"/>
              <a:gd name="connsiteY23" fmla="*/ 411928 h 3485232"/>
              <a:gd name="connsiteX24" fmla="*/ 288879 w 7296153"/>
              <a:gd name="connsiteY24" fmla="*/ 403841 h 3485232"/>
              <a:gd name="connsiteX25" fmla="*/ 922782 w 7296153"/>
              <a:gd name="connsiteY25" fmla="*/ 332742 h 3485232"/>
              <a:gd name="connsiteX26" fmla="*/ 1556686 w 7296153"/>
              <a:gd name="connsiteY26" fmla="*/ 332742 h 3485232"/>
              <a:gd name="connsiteX27" fmla="*/ 1738243 w 7296153"/>
              <a:gd name="connsiteY27" fmla="*/ 338430 h 3485232"/>
              <a:gd name="connsiteX28" fmla="*/ 1741320 w 7296153"/>
              <a:gd name="connsiteY28" fmla="*/ 338430 h 3485232"/>
              <a:gd name="connsiteX29" fmla="*/ 2529085 w 7296153"/>
              <a:gd name="connsiteY29" fmla="*/ 364026 h 3485232"/>
              <a:gd name="connsiteX30" fmla="*/ 2821418 w 7296153"/>
              <a:gd name="connsiteY30" fmla="*/ 366869 h 3485232"/>
              <a:gd name="connsiteX31" fmla="*/ 3455323 w 7296153"/>
              <a:gd name="connsiteY31" fmla="*/ 369713 h 3485232"/>
              <a:gd name="connsiteX32" fmla="*/ 4086150 w 7296153"/>
              <a:gd name="connsiteY32" fmla="*/ 358337 h 3485232"/>
              <a:gd name="connsiteX33" fmla="*/ 4726208 w 7296153"/>
              <a:gd name="connsiteY33" fmla="*/ 324210 h 3485232"/>
              <a:gd name="connsiteX34" fmla="*/ 5357035 w 7296153"/>
              <a:gd name="connsiteY34" fmla="*/ 278706 h 3485232"/>
              <a:gd name="connsiteX35" fmla="*/ 5760150 w 7296153"/>
              <a:gd name="connsiteY35" fmla="*/ 176324 h 3485232"/>
              <a:gd name="connsiteX36" fmla="*/ 6197112 w 7296153"/>
              <a:gd name="connsiteY36" fmla="*/ 0 h 3485232"/>
              <a:gd name="connsiteX37" fmla="*/ 6624844 w 7296153"/>
              <a:gd name="connsiteY37" fmla="*/ 238892 h 3485232"/>
              <a:gd name="connsiteX38" fmla="*/ 7224899 w 7296153"/>
              <a:gd name="connsiteY38" fmla="*/ 733739 h 3485232"/>
              <a:gd name="connsiteX39" fmla="*/ 7274134 w 7296153"/>
              <a:gd name="connsiteY39" fmla="*/ 1851409 h 3485232"/>
              <a:gd name="connsiteX40" fmla="*/ 6812554 w 7296153"/>
              <a:gd name="connsiteY40" fmla="*/ 3176689 h 3485232"/>
              <a:gd name="connsiteX41" fmla="*/ 6320201 w 7296153"/>
              <a:gd name="connsiteY41" fmla="*/ 3480990 h 3485232"/>
              <a:gd name="connsiteX42" fmla="*/ 5801211 w 7296153"/>
              <a:gd name="connsiteY42" fmla="*/ 3485212 h 3485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7296153" h="3485232">
                <a:moveTo>
                  <a:pt x="5801211" y="3485212"/>
                </a:moveTo>
                <a:cubicBezTo>
                  <a:pt x="4970077" y="3484546"/>
                  <a:pt x="3421473" y="3467483"/>
                  <a:pt x="3126062" y="3418424"/>
                </a:cubicBezTo>
                <a:cubicBezTo>
                  <a:pt x="984327" y="3057243"/>
                  <a:pt x="935092" y="2926421"/>
                  <a:pt x="935092" y="2926421"/>
                </a:cubicBezTo>
                <a:cubicBezTo>
                  <a:pt x="935092" y="2926421"/>
                  <a:pt x="1162804" y="2900826"/>
                  <a:pt x="1273584" y="2866699"/>
                </a:cubicBezTo>
                <a:cubicBezTo>
                  <a:pt x="1113570" y="2863854"/>
                  <a:pt x="482742" y="2755785"/>
                  <a:pt x="458124" y="2735876"/>
                </a:cubicBezTo>
                <a:cubicBezTo>
                  <a:pt x="470434" y="2730189"/>
                  <a:pt x="488899" y="2724501"/>
                  <a:pt x="504283" y="2718813"/>
                </a:cubicBezTo>
                <a:cubicBezTo>
                  <a:pt x="470434" y="2701750"/>
                  <a:pt x="442738" y="2681842"/>
                  <a:pt x="415044" y="2650558"/>
                </a:cubicBezTo>
                <a:cubicBezTo>
                  <a:pt x="325805" y="2545333"/>
                  <a:pt x="175022" y="2582304"/>
                  <a:pt x="48856" y="2542489"/>
                </a:cubicBezTo>
                <a:cubicBezTo>
                  <a:pt x="128864" y="2320661"/>
                  <a:pt x="341192" y="2403135"/>
                  <a:pt x="504283" y="2360477"/>
                </a:cubicBezTo>
                <a:cubicBezTo>
                  <a:pt x="130018" y="2246007"/>
                  <a:pt x="146846" y="2179440"/>
                  <a:pt x="43520" y="2132199"/>
                </a:cubicBezTo>
                <a:lnTo>
                  <a:pt x="0" y="2116516"/>
                </a:lnTo>
                <a:lnTo>
                  <a:pt x="0" y="1964270"/>
                </a:lnTo>
                <a:lnTo>
                  <a:pt x="28223" y="1960747"/>
                </a:lnTo>
                <a:cubicBezTo>
                  <a:pt x="204111" y="1945305"/>
                  <a:pt x="394273" y="1945971"/>
                  <a:pt x="590445" y="1743340"/>
                </a:cubicBezTo>
                <a:cubicBezTo>
                  <a:pt x="477358" y="1726276"/>
                  <a:pt x="279888" y="1712412"/>
                  <a:pt x="67001" y="1697248"/>
                </a:cubicBezTo>
                <a:lnTo>
                  <a:pt x="0" y="1692346"/>
                </a:lnTo>
                <a:lnTo>
                  <a:pt x="0" y="1554667"/>
                </a:lnTo>
                <a:lnTo>
                  <a:pt x="66424" y="1553212"/>
                </a:lnTo>
                <a:cubicBezTo>
                  <a:pt x="102659" y="1551418"/>
                  <a:pt x="138865" y="1548529"/>
                  <a:pt x="175022" y="1544263"/>
                </a:cubicBezTo>
                <a:cubicBezTo>
                  <a:pt x="227334" y="1541420"/>
                  <a:pt x="310419" y="1567014"/>
                  <a:pt x="319651" y="1495916"/>
                </a:cubicBezTo>
                <a:cubicBezTo>
                  <a:pt x="328883" y="1407754"/>
                  <a:pt x="221180" y="1427662"/>
                  <a:pt x="175022" y="1419130"/>
                </a:cubicBezTo>
                <a:lnTo>
                  <a:pt x="0" y="1398716"/>
                </a:lnTo>
                <a:lnTo>
                  <a:pt x="0" y="430447"/>
                </a:lnTo>
                <a:lnTo>
                  <a:pt x="129297" y="411928"/>
                </a:lnTo>
                <a:cubicBezTo>
                  <a:pt x="181946" y="406329"/>
                  <a:pt x="235028" y="403130"/>
                  <a:pt x="288879" y="403841"/>
                </a:cubicBezTo>
                <a:cubicBezTo>
                  <a:pt x="491974" y="344118"/>
                  <a:pt x="716609" y="409528"/>
                  <a:pt x="922782" y="332742"/>
                </a:cubicBezTo>
                <a:cubicBezTo>
                  <a:pt x="1132033" y="332742"/>
                  <a:pt x="1344360" y="332742"/>
                  <a:pt x="1556686" y="332742"/>
                </a:cubicBezTo>
                <a:cubicBezTo>
                  <a:pt x="1618232" y="335586"/>
                  <a:pt x="1676697" y="335586"/>
                  <a:pt x="1738243" y="338430"/>
                </a:cubicBezTo>
                <a:cubicBezTo>
                  <a:pt x="1738243" y="338430"/>
                  <a:pt x="1741320" y="338430"/>
                  <a:pt x="1741320" y="338430"/>
                </a:cubicBezTo>
                <a:cubicBezTo>
                  <a:pt x="2005960" y="346962"/>
                  <a:pt x="2267521" y="352650"/>
                  <a:pt x="2529085" y="364026"/>
                </a:cubicBezTo>
                <a:cubicBezTo>
                  <a:pt x="2627554" y="364026"/>
                  <a:pt x="2722948" y="366869"/>
                  <a:pt x="2821418" y="366869"/>
                </a:cubicBezTo>
                <a:cubicBezTo>
                  <a:pt x="3030669" y="381088"/>
                  <a:pt x="3242996" y="389620"/>
                  <a:pt x="3455323" y="369713"/>
                </a:cubicBezTo>
                <a:cubicBezTo>
                  <a:pt x="3667650" y="386777"/>
                  <a:pt x="3873823" y="375402"/>
                  <a:pt x="4086150" y="358337"/>
                </a:cubicBezTo>
                <a:cubicBezTo>
                  <a:pt x="4301554" y="378245"/>
                  <a:pt x="4513882" y="349805"/>
                  <a:pt x="4726208" y="324210"/>
                </a:cubicBezTo>
                <a:cubicBezTo>
                  <a:pt x="4938536" y="335586"/>
                  <a:pt x="5150863" y="335586"/>
                  <a:pt x="5357035" y="278706"/>
                </a:cubicBezTo>
                <a:cubicBezTo>
                  <a:pt x="5513974" y="341274"/>
                  <a:pt x="5590904" y="136510"/>
                  <a:pt x="5760150" y="176324"/>
                </a:cubicBezTo>
                <a:cubicBezTo>
                  <a:pt x="5929396" y="218985"/>
                  <a:pt x="6049407" y="56879"/>
                  <a:pt x="6197112" y="0"/>
                </a:cubicBezTo>
                <a:cubicBezTo>
                  <a:pt x="6310970" y="127978"/>
                  <a:pt x="6480216" y="164949"/>
                  <a:pt x="6624844" y="238892"/>
                </a:cubicBezTo>
                <a:cubicBezTo>
                  <a:pt x="6766396" y="295771"/>
                  <a:pt x="7169509" y="625668"/>
                  <a:pt x="7224899" y="733739"/>
                </a:cubicBezTo>
                <a:cubicBezTo>
                  <a:pt x="7323370" y="921439"/>
                  <a:pt x="7298752" y="1609674"/>
                  <a:pt x="7274134" y="1851409"/>
                </a:cubicBezTo>
                <a:cubicBezTo>
                  <a:pt x="7181818" y="2454327"/>
                  <a:pt x="6843326" y="3148249"/>
                  <a:pt x="6812554" y="3176689"/>
                </a:cubicBezTo>
                <a:cubicBezTo>
                  <a:pt x="6714084" y="3156781"/>
                  <a:pt x="6489447" y="3469615"/>
                  <a:pt x="6320201" y="3480990"/>
                </a:cubicBezTo>
                <a:cubicBezTo>
                  <a:pt x="6275581" y="3483834"/>
                  <a:pt x="6078256" y="3485434"/>
                  <a:pt x="5801211" y="348521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2E8143-3B82-A943-85B9-B2A8E2BDA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1224" y="3285941"/>
            <a:ext cx="5437526" cy="221415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sz="3700" i="1" dirty="0"/>
              <a:t>We have two beautiful workshop souvenirs from last two years…</a:t>
            </a:r>
          </a:p>
        </p:txBody>
      </p:sp>
    </p:spTree>
    <p:extLst>
      <p:ext uri="{BB962C8B-B14F-4D97-AF65-F5344CB8AC3E}">
        <p14:creationId xmlns:p14="http://schemas.microsoft.com/office/powerpoint/2010/main" val="23408944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839A9B9-F246-4779-A2BA-7AD3DAB54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46BF73-C6B8-3B42-AC9C-01E88E64F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4078" y="2327064"/>
            <a:ext cx="9144000" cy="40033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5100" i="1" dirty="0"/>
              <a:t>…and we are going to continue with the tradition of practical souvenirs!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89FF3C7-B796-4C63-BF20-B2EE568883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96" y="1"/>
            <a:ext cx="11282409" cy="2930115"/>
          </a:xfrm>
          <a:custGeom>
            <a:avLst/>
            <a:gdLst>
              <a:gd name="connsiteX0" fmla="*/ 1277174 w 11282409"/>
              <a:gd name="connsiteY0" fmla="*/ 0 h 2930115"/>
              <a:gd name="connsiteX1" fmla="*/ 11077320 w 11282409"/>
              <a:gd name="connsiteY1" fmla="*/ 0 h 2930115"/>
              <a:gd name="connsiteX2" fmla="*/ 10933044 w 11282409"/>
              <a:gd name="connsiteY2" fmla="*/ 93916 h 2930115"/>
              <a:gd name="connsiteX3" fmla="*/ 11087630 w 11282409"/>
              <a:gd name="connsiteY3" fmla="*/ 165214 h 2930115"/>
              <a:gd name="connsiteX4" fmla="*/ 10401271 w 11282409"/>
              <a:gd name="connsiteY4" fmla="*/ 582307 h 2930115"/>
              <a:gd name="connsiteX5" fmla="*/ 11038163 w 11282409"/>
              <a:gd name="connsiteY5" fmla="*/ 511009 h 2930115"/>
              <a:gd name="connsiteX6" fmla="*/ 11004154 w 11282409"/>
              <a:gd name="connsiteY6" fmla="*/ 568047 h 2930115"/>
              <a:gd name="connsiteX7" fmla="*/ 10970146 w 11282409"/>
              <a:gd name="connsiteY7" fmla="*/ 625085 h 2930115"/>
              <a:gd name="connsiteX8" fmla="*/ 11270042 w 11282409"/>
              <a:gd name="connsiteY8" fmla="*/ 589437 h 2930115"/>
              <a:gd name="connsiteX9" fmla="*/ 11270042 w 11282409"/>
              <a:gd name="connsiteY9" fmla="*/ 650039 h 2930115"/>
              <a:gd name="connsiteX10" fmla="*/ 11177291 w 11282409"/>
              <a:gd name="connsiteY10" fmla="*/ 721337 h 2930115"/>
              <a:gd name="connsiteX11" fmla="*/ 11270042 w 11282409"/>
              <a:gd name="connsiteY11" fmla="*/ 703512 h 2930115"/>
              <a:gd name="connsiteX12" fmla="*/ 11282409 w 11282409"/>
              <a:gd name="connsiteY12" fmla="*/ 703512 h 2930115"/>
              <a:gd name="connsiteX13" fmla="*/ 11282409 w 11282409"/>
              <a:gd name="connsiteY13" fmla="*/ 981574 h 2930115"/>
              <a:gd name="connsiteX14" fmla="*/ 4053985 w 11282409"/>
              <a:gd name="connsiteY14" fmla="*/ 2928005 h 2930115"/>
              <a:gd name="connsiteX15" fmla="*/ 3386175 w 11282409"/>
              <a:gd name="connsiteY15" fmla="*/ 2892355 h 2930115"/>
              <a:gd name="connsiteX16" fmla="*/ 3228499 w 11282409"/>
              <a:gd name="connsiteY16" fmla="*/ 2774714 h 2930115"/>
              <a:gd name="connsiteX17" fmla="*/ 3389267 w 11282409"/>
              <a:gd name="connsiteY17" fmla="*/ 2717676 h 2930115"/>
              <a:gd name="connsiteX18" fmla="*/ 3883942 w 11282409"/>
              <a:gd name="connsiteY18" fmla="*/ 2535866 h 2930115"/>
              <a:gd name="connsiteX19" fmla="*/ 3401634 w 11282409"/>
              <a:gd name="connsiteY19" fmla="*/ 2564386 h 2930115"/>
              <a:gd name="connsiteX20" fmla="*/ 4087994 w 11282409"/>
              <a:gd name="connsiteY20" fmla="*/ 2414660 h 2930115"/>
              <a:gd name="connsiteX21" fmla="*/ 4285864 w 11282409"/>
              <a:gd name="connsiteY21" fmla="*/ 2336233 h 2930115"/>
              <a:gd name="connsiteX22" fmla="*/ 4091088 w 11282409"/>
              <a:gd name="connsiteY22" fmla="*/ 2304149 h 2930115"/>
              <a:gd name="connsiteX23" fmla="*/ 3148114 w 11282409"/>
              <a:gd name="connsiteY23" fmla="*/ 2400401 h 2930115"/>
              <a:gd name="connsiteX24" fmla="*/ 3058455 w 11282409"/>
              <a:gd name="connsiteY24" fmla="*/ 2411095 h 2930115"/>
              <a:gd name="connsiteX25" fmla="*/ 2443203 w 11282409"/>
              <a:gd name="connsiteY25" fmla="*/ 2336233 h 2930115"/>
              <a:gd name="connsiteX26" fmla="*/ 2786383 w 11282409"/>
              <a:gd name="connsiteY26" fmla="*/ 2257805 h 2930115"/>
              <a:gd name="connsiteX27" fmla="*/ 2390644 w 11282409"/>
              <a:gd name="connsiteY27" fmla="*/ 2211461 h 2930115"/>
              <a:gd name="connsiteX28" fmla="*/ 1911429 w 11282409"/>
              <a:gd name="connsiteY28" fmla="*/ 2168683 h 2930115"/>
              <a:gd name="connsiteX29" fmla="*/ 1416755 w 11282409"/>
              <a:gd name="connsiteY29" fmla="*/ 2026087 h 2930115"/>
              <a:gd name="connsiteX30" fmla="*/ 1070483 w 11282409"/>
              <a:gd name="connsiteY30" fmla="*/ 1979743 h 2930115"/>
              <a:gd name="connsiteX31" fmla="*/ 1104491 w 11282409"/>
              <a:gd name="connsiteY31" fmla="*/ 1854972 h 2930115"/>
              <a:gd name="connsiteX32" fmla="*/ 1039566 w 11282409"/>
              <a:gd name="connsiteY32" fmla="*/ 1748026 h 2930115"/>
              <a:gd name="connsiteX33" fmla="*/ 1623900 w 11282409"/>
              <a:gd name="connsiteY33" fmla="*/ 1694553 h 2930115"/>
              <a:gd name="connsiteX34" fmla="*/ 1401296 w 11282409"/>
              <a:gd name="connsiteY34" fmla="*/ 1676728 h 2930115"/>
              <a:gd name="connsiteX35" fmla="*/ 1302362 w 11282409"/>
              <a:gd name="connsiteY35" fmla="*/ 1623255 h 2930115"/>
              <a:gd name="connsiteX36" fmla="*/ 1385838 w 11282409"/>
              <a:gd name="connsiteY36" fmla="*/ 1566216 h 2930115"/>
              <a:gd name="connsiteX37" fmla="*/ 1756843 w 11282409"/>
              <a:gd name="connsiteY37" fmla="*/ 1377277 h 2930115"/>
              <a:gd name="connsiteX38" fmla="*/ 721120 w 11282409"/>
              <a:gd name="connsiteY38" fmla="*/ 1387972 h 2930115"/>
              <a:gd name="connsiteX39" fmla="*/ 857154 w 11282409"/>
              <a:gd name="connsiteY39" fmla="*/ 1323803 h 2930115"/>
              <a:gd name="connsiteX40" fmla="*/ 2285525 w 11282409"/>
              <a:gd name="connsiteY40" fmla="*/ 924536 h 2930115"/>
              <a:gd name="connsiteX41" fmla="*/ 2569963 w 11282409"/>
              <a:gd name="connsiteY41" fmla="*/ 874628 h 2930115"/>
              <a:gd name="connsiteX42" fmla="*/ 1803218 w 11282409"/>
              <a:gd name="connsiteY42" fmla="*/ 856803 h 2930115"/>
              <a:gd name="connsiteX43" fmla="*/ 625276 w 11282409"/>
              <a:gd name="connsiteY43" fmla="*/ 682124 h 2930115"/>
              <a:gd name="connsiteX44" fmla="*/ 736578 w 11282409"/>
              <a:gd name="connsiteY44" fmla="*/ 521703 h 2930115"/>
              <a:gd name="connsiteX45" fmla="*/ 155336 w 11282409"/>
              <a:gd name="connsiteY45" fmla="*/ 550222 h 2930115"/>
              <a:gd name="connsiteX46" fmla="*/ 421223 w 11282409"/>
              <a:gd name="connsiteY46" fmla="*/ 425451 h 2930115"/>
              <a:gd name="connsiteX47" fmla="*/ 201712 w 11282409"/>
              <a:gd name="connsiteY47" fmla="*/ 404062 h 2930115"/>
              <a:gd name="connsiteX48" fmla="*/ 3843 w 11282409"/>
              <a:gd name="connsiteY48" fmla="*/ 314939 h 2930115"/>
              <a:gd name="connsiteX49" fmla="*/ 829329 w 11282409"/>
              <a:gd name="connsiteY49" fmla="*/ 175909 h 2930115"/>
              <a:gd name="connsiteX50" fmla="*/ 1045749 w 11282409"/>
              <a:gd name="connsiteY50" fmla="*/ 47572 h 2930115"/>
              <a:gd name="connsiteX51" fmla="*/ 1172509 w 11282409"/>
              <a:gd name="connsiteY51" fmla="*/ 11924 h 2930115"/>
              <a:gd name="connsiteX52" fmla="*/ 1257531 w 11282409"/>
              <a:gd name="connsiteY52" fmla="*/ 7914 h 2930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282409" h="2930115">
                <a:moveTo>
                  <a:pt x="1277174" y="0"/>
                </a:moveTo>
                <a:lnTo>
                  <a:pt x="11077320" y="0"/>
                </a:lnTo>
                <a:lnTo>
                  <a:pt x="10933044" y="93916"/>
                </a:lnTo>
                <a:cubicBezTo>
                  <a:pt x="10973237" y="147389"/>
                  <a:pt x="11059805" y="83222"/>
                  <a:pt x="11087630" y="165214"/>
                </a:cubicBezTo>
                <a:cubicBezTo>
                  <a:pt x="10865028" y="304245"/>
                  <a:pt x="10660974" y="478924"/>
                  <a:pt x="10401271" y="582307"/>
                </a:cubicBezTo>
                <a:cubicBezTo>
                  <a:pt x="10614599" y="507443"/>
                  <a:pt x="10827927" y="543093"/>
                  <a:pt x="11038163" y="511009"/>
                </a:cubicBezTo>
                <a:cubicBezTo>
                  <a:pt x="11065988" y="553787"/>
                  <a:pt x="11019613" y="553787"/>
                  <a:pt x="11004154" y="568047"/>
                </a:cubicBezTo>
                <a:cubicBezTo>
                  <a:pt x="10988696" y="582307"/>
                  <a:pt x="10967053" y="593001"/>
                  <a:pt x="10970146" y="625085"/>
                </a:cubicBezTo>
                <a:cubicBezTo>
                  <a:pt x="11065988" y="639345"/>
                  <a:pt x="11171107" y="589437"/>
                  <a:pt x="11270042" y="589437"/>
                </a:cubicBezTo>
                <a:lnTo>
                  <a:pt x="11270042" y="650039"/>
                </a:lnTo>
                <a:cubicBezTo>
                  <a:pt x="11236032" y="671428"/>
                  <a:pt x="11192750" y="678558"/>
                  <a:pt x="11177291" y="721337"/>
                </a:cubicBezTo>
                <a:cubicBezTo>
                  <a:pt x="11208207" y="714208"/>
                  <a:pt x="11239125" y="710643"/>
                  <a:pt x="11270042" y="703512"/>
                </a:cubicBezTo>
                <a:lnTo>
                  <a:pt x="11282409" y="703512"/>
                </a:lnTo>
                <a:lnTo>
                  <a:pt x="11282409" y="981574"/>
                </a:lnTo>
                <a:cubicBezTo>
                  <a:pt x="9254245" y="2952959"/>
                  <a:pt x="4397165" y="2906615"/>
                  <a:pt x="4053985" y="2928005"/>
                </a:cubicBezTo>
                <a:cubicBezTo>
                  <a:pt x="3945776" y="2935134"/>
                  <a:pt x="3491294" y="2924439"/>
                  <a:pt x="3386175" y="2892355"/>
                </a:cubicBezTo>
                <a:cubicBezTo>
                  <a:pt x="3243956" y="2853141"/>
                  <a:pt x="3228499" y="2774714"/>
                  <a:pt x="3228499" y="2774714"/>
                </a:cubicBezTo>
                <a:cubicBezTo>
                  <a:pt x="3228499" y="2774714"/>
                  <a:pt x="3299608" y="2742630"/>
                  <a:pt x="3389267" y="2717676"/>
                </a:cubicBezTo>
                <a:cubicBezTo>
                  <a:pt x="3562404" y="2667768"/>
                  <a:pt x="3704623" y="2575080"/>
                  <a:pt x="3883942" y="2535866"/>
                </a:cubicBezTo>
                <a:cubicBezTo>
                  <a:pt x="3723173" y="2546561"/>
                  <a:pt x="3562404" y="2553691"/>
                  <a:pt x="3401634" y="2564386"/>
                </a:cubicBezTo>
                <a:cubicBezTo>
                  <a:pt x="3624237" y="2468133"/>
                  <a:pt x="3859208" y="2453874"/>
                  <a:pt x="4087994" y="2414660"/>
                </a:cubicBezTo>
                <a:cubicBezTo>
                  <a:pt x="4162197" y="2403966"/>
                  <a:pt x="4285864" y="2436049"/>
                  <a:pt x="4285864" y="2336233"/>
                </a:cubicBezTo>
                <a:cubicBezTo>
                  <a:pt x="4282774" y="2272064"/>
                  <a:pt x="4162197" y="2300584"/>
                  <a:pt x="4091088" y="2304149"/>
                </a:cubicBezTo>
                <a:cubicBezTo>
                  <a:pt x="3775732" y="2314843"/>
                  <a:pt x="3463469" y="2361187"/>
                  <a:pt x="3148114" y="2400401"/>
                </a:cubicBezTo>
                <a:cubicBezTo>
                  <a:pt x="3117196" y="2403966"/>
                  <a:pt x="3080097" y="2421790"/>
                  <a:pt x="3058455" y="2411095"/>
                </a:cubicBezTo>
                <a:cubicBezTo>
                  <a:pt x="2879135" y="2339797"/>
                  <a:pt x="2675082" y="2357622"/>
                  <a:pt x="2443203" y="2336233"/>
                </a:cubicBezTo>
                <a:cubicBezTo>
                  <a:pt x="2569963" y="2254241"/>
                  <a:pt x="2678173" y="2311278"/>
                  <a:pt x="2786383" y="2257805"/>
                </a:cubicBezTo>
                <a:cubicBezTo>
                  <a:pt x="2653440" y="2200766"/>
                  <a:pt x="2517405" y="2225722"/>
                  <a:pt x="2390644" y="2211461"/>
                </a:cubicBezTo>
                <a:cubicBezTo>
                  <a:pt x="2297893" y="2200766"/>
                  <a:pt x="1963988" y="2186507"/>
                  <a:pt x="1911429" y="2168683"/>
                </a:cubicBezTo>
                <a:cubicBezTo>
                  <a:pt x="1750660" y="2115209"/>
                  <a:pt x="1558974" y="2122339"/>
                  <a:pt x="1416755" y="2026087"/>
                </a:cubicBezTo>
                <a:cubicBezTo>
                  <a:pt x="1314728" y="1958354"/>
                  <a:pt x="1178693" y="2015393"/>
                  <a:pt x="1070483" y="1979743"/>
                </a:cubicBezTo>
                <a:cubicBezTo>
                  <a:pt x="1024107" y="1929835"/>
                  <a:pt x="1089033" y="1894186"/>
                  <a:pt x="1104491" y="1854972"/>
                </a:cubicBezTo>
                <a:cubicBezTo>
                  <a:pt x="1126133" y="1805064"/>
                  <a:pt x="1067391" y="1794370"/>
                  <a:pt x="1039566" y="1748026"/>
                </a:cubicBezTo>
                <a:cubicBezTo>
                  <a:pt x="1231252" y="1751591"/>
                  <a:pt x="1413663" y="1737331"/>
                  <a:pt x="1623900" y="1694553"/>
                </a:cubicBezTo>
                <a:cubicBezTo>
                  <a:pt x="1537332" y="1630384"/>
                  <a:pt x="1463130" y="1690987"/>
                  <a:pt x="1401296" y="1676728"/>
                </a:cubicBezTo>
                <a:cubicBezTo>
                  <a:pt x="1358012" y="1666033"/>
                  <a:pt x="1302362" y="1676728"/>
                  <a:pt x="1302362" y="1623255"/>
                </a:cubicBezTo>
                <a:cubicBezTo>
                  <a:pt x="1302362" y="1580476"/>
                  <a:pt x="1351829" y="1573345"/>
                  <a:pt x="1385838" y="1566216"/>
                </a:cubicBezTo>
                <a:cubicBezTo>
                  <a:pt x="1518781" y="1541262"/>
                  <a:pt x="1648633" y="1509178"/>
                  <a:pt x="1756843" y="1377277"/>
                </a:cubicBezTo>
                <a:cubicBezTo>
                  <a:pt x="1407480" y="1334499"/>
                  <a:pt x="1048840" y="1502049"/>
                  <a:pt x="721120" y="1387972"/>
                </a:cubicBezTo>
                <a:cubicBezTo>
                  <a:pt x="748945" y="1313109"/>
                  <a:pt x="813871" y="1327368"/>
                  <a:pt x="857154" y="1323803"/>
                </a:cubicBezTo>
                <a:cubicBezTo>
                  <a:pt x="1147775" y="1291720"/>
                  <a:pt x="2127849" y="903147"/>
                  <a:pt x="2285525" y="924536"/>
                </a:cubicBezTo>
                <a:cubicBezTo>
                  <a:pt x="2381369" y="935231"/>
                  <a:pt x="2480304" y="928101"/>
                  <a:pt x="2569963" y="874628"/>
                </a:cubicBezTo>
                <a:cubicBezTo>
                  <a:pt x="2678173" y="810460"/>
                  <a:pt x="1988721" y="945926"/>
                  <a:pt x="1803218" y="856803"/>
                </a:cubicBezTo>
                <a:cubicBezTo>
                  <a:pt x="1713559" y="814024"/>
                  <a:pt x="956090" y="689253"/>
                  <a:pt x="625276" y="682124"/>
                </a:cubicBezTo>
                <a:cubicBezTo>
                  <a:pt x="656194" y="614390"/>
                  <a:pt x="770587" y="617955"/>
                  <a:pt x="736578" y="521703"/>
                </a:cubicBezTo>
                <a:cubicBezTo>
                  <a:pt x="557259" y="514574"/>
                  <a:pt x="365573" y="575176"/>
                  <a:pt x="155336" y="550222"/>
                </a:cubicBezTo>
                <a:cubicBezTo>
                  <a:pt x="229537" y="464666"/>
                  <a:pt x="337746" y="471795"/>
                  <a:pt x="421223" y="425451"/>
                </a:cubicBezTo>
                <a:cubicBezTo>
                  <a:pt x="356297" y="361283"/>
                  <a:pt x="275913" y="400497"/>
                  <a:pt x="201712" y="404062"/>
                </a:cubicBezTo>
                <a:cubicBezTo>
                  <a:pt x="136786" y="407627"/>
                  <a:pt x="-27075" y="318505"/>
                  <a:pt x="3843" y="314939"/>
                </a:cubicBezTo>
                <a:cubicBezTo>
                  <a:pt x="282096" y="293551"/>
                  <a:pt x="551076" y="197299"/>
                  <a:pt x="829329" y="175909"/>
                </a:cubicBezTo>
                <a:cubicBezTo>
                  <a:pt x="922080" y="168779"/>
                  <a:pt x="1027200" y="175909"/>
                  <a:pt x="1045749" y="47572"/>
                </a:cubicBezTo>
                <a:cubicBezTo>
                  <a:pt x="1048840" y="11924"/>
                  <a:pt x="1039566" y="4795"/>
                  <a:pt x="1172509" y="11924"/>
                </a:cubicBezTo>
                <a:cubicBezTo>
                  <a:pt x="1198789" y="13707"/>
                  <a:pt x="1228933" y="14598"/>
                  <a:pt x="1257531" y="7914"/>
                </a:cubicBezTo>
                <a:close/>
              </a:path>
            </a:pathLst>
          </a:custGeom>
          <a:solidFill>
            <a:srgbClr val="B1783B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457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0E21785-62D8-430F-9521-90166EF7C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D7CF8A0-D3E4-4A16-87D3-1D973AC61B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13296" y="697832"/>
            <a:ext cx="8189484" cy="5541981"/>
          </a:xfrm>
          <a:custGeom>
            <a:avLst/>
            <a:gdLst>
              <a:gd name="connsiteX0" fmla="*/ 1164045 w 7323233"/>
              <a:gd name="connsiteY0" fmla="*/ 25 h 5835507"/>
              <a:gd name="connsiteX1" fmla="*/ 1213723 w 7323233"/>
              <a:gd name="connsiteY1" fmla="*/ 8385 h 5835507"/>
              <a:gd name="connsiteX2" fmla="*/ 2251656 w 7323233"/>
              <a:gd name="connsiteY2" fmla="*/ 138318 h 5835507"/>
              <a:gd name="connsiteX3" fmla="*/ 3226534 w 7323233"/>
              <a:gd name="connsiteY3" fmla="*/ 205194 h 5835507"/>
              <a:gd name="connsiteX4" fmla="*/ 4404335 w 7323233"/>
              <a:gd name="connsiteY4" fmla="*/ 316784 h 5835507"/>
              <a:gd name="connsiteX5" fmla="*/ 5225968 w 7323233"/>
              <a:gd name="connsiteY5" fmla="*/ 350415 h 5835507"/>
              <a:gd name="connsiteX6" fmla="*/ 5266859 w 7323233"/>
              <a:gd name="connsiteY6" fmla="*/ 348884 h 5835507"/>
              <a:gd name="connsiteX7" fmla="*/ 5685318 w 7323233"/>
              <a:gd name="connsiteY7" fmla="*/ 399712 h 5835507"/>
              <a:gd name="connsiteX8" fmla="*/ 5411315 w 7323233"/>
              <a:gd name="connsiteY8" fmla="*/ 618305 h 5835507"/>
              <a:gd name="connsiteX9" fmla="*/ 5805698 w 7323233"/>
              <a:gd name="connsiteY9" fmla="*/ 721868 h 5835507"/>
              <a:gd name="connsiteX10" fmla="*/ 6188997 w 7323233"/>
              <a:gd name="connsiteY10" fmla="*/ 868233 h 5835507"/>
              <a:gd name="connsiteX11" fmla="*/ 6261225 w 7323233"/>
              <a:gd name="connsiteY11" fmla="*/ 928614 h 5835507"/>
              <a:gd name="connsiteX12" fmla="*/ 6858533 w 7323233"/>
              <a:gd name="connsiteY12" fmla="*/ 1323379 h 5835507"/>
              <a:gd name="connsiteX13" fmla="*/ 6744269 w 7323233"/>
              <a:gd name="connsiteY13" fmla="*/ 1407072 h 5835507"/>
              <a:gd name="connsiteX14" fmla="*/ 6956365 w 7323233"/>
              <a:gd name="connsiteY14" fmla="*/ 1507197 h 5835507"/>
              <a:gd name="connsiteX15" fmla="*/ 7004134 w 7323233"/>
              <a:gd name="connsiteY15" fmla="*/ 1549234 h 5835507"/>
              <a:gd name="connsiteX16" fmla="*/ 6963627 w 7323233"/>
              <a:gd name="connsiteY16" fmla="*/ 1599678 h 5835507"/>
              <a:gd name="connsiteX17" fmla="*/ 6875731 w 7323233"/>
              <a:gd name="connsiteY17" fmla="*/ 1634837 h 5835507"/>
              <a:gd name="connsiteX18" fmla="*/ 6759175 w 7323233"/>
              <a:gd name="connsiteY18" fmla="*/ 1723878 h 5835507"/>
              <a:gd name="connsiteX19" fmla="*/ 6763759 w 7323233"/>
              <a:gd name="connsiteY19" fmla="*/ 1793431 h 5835507"/>
              <a:gd name="connsiteX20" fmla="*/ 6832931 w 7323233"/>
              <a:gd name="connsiteY20" fmla="*/ 1919543 h 5835507"/>
              <a:gd name="connsiteX21" fmla="*/ 6728984 w 7323233"/>
              <a:gd name="connsiteY21" fmla="*/ 2051386 h 5835507"/>
              <a:gd name="connsiteX22" fmla="*/ 6675481 w 7323233"/>
              <a:gd name="connsiteY22" fmla="*/ 2090365 h 5835507"/>
              <a:gd name="connsiteX23" fmla="*/ 6778665 w 7323233"/>
              <a:gd name="connsiteY23" fmla="*/ 2103740 h 5835507"/>
              <a:gd name="connsiteX24" fmla="*/ 6814587 w 7323233"/>
              <a:gd name="connsiteY24" fmla="*/ 2158771 h 5835507"/>
              <a:gd name="connsiteX25" fmla="*/ 6830637 w 7323233"/>
              <a:gd name="connsiteY25" fmla="*/ 2186286 h 5835507"/>
              <a:gd name="connsiteX26" fmla="*/ 6928087 w 7323233"/>
              <a:gd name="connsiteY26" fmla="*/ 2358639 h 5835507"/>
              <a:gd name="connsiteX27" fmla="*/ 6911653 w 7323233"/>
              <a:gd name="connsiteY27" fmla="*/ 2406789 h 5835507"/>
              <a:gd name="connsiteX28" fmla="*/ 6749237 w 7323233"/>
              <a:gd name="connsiteY28" fmla="*/ 2639522 h 5835507"/>
              <a:gd name="connsiteX29" fmla="*/ 6921971 w 7323233"/>
              <a:gd name="connsiteY29" fmla="*/ 2704488 h 5835507"/>
              <a:gd name="connsiteX30" fmla="*/ 6932290 w 7323233"/>
              <a:gd name="connsiteY30" fmla="*/ 2814548 h 5835507"/>
              <a:gd name="connsiteX31" fmla="*/ 7020186 w 7323233"/>
              <a:gd name="connsiteY31" fmla="*/ 2937603 h 5835507"/>
              <a:gd name="connsiteX32" fmla="*/ 7213555 w 7323233"/>
              <a:gd name="connsiteY32" fmla="*/ 3110719 h 5835507"/>
              <a:gd name="connsiteX33" fmla="*/ 7323233 w 7323233"/>
              <a:gd name="connsiteY33" fmla="*/ 3226893 h 5835507"/>
              <a:gd name="connsiteX34" fmla="*/ 7134067 w 7323233"/>
              <a:gd name="connsiteY34" fmla="*/ 3257847 h 5835507"/>
              <a:gd name="connsiteX35" fmla="*/ 7104643 w 7323233"/>
              <a:gd name="connsiteY35" fmla="*/ 3275809 h 5835507"/>
              <a:gd name="connsiteX36" fmla="*/ 7127189 w 7323233"/>
              <a:gd name="connsiteY36" fmla="*/ 3336953 h 5835507"/>
              <a:gd name="connsiteX37" fmla="*/ 7157379 w 7323233"/>
              <a:gd name="connsiteY37" fmla="*/ 3397718 h 5835507"/>
              <a:gd name="connsiteX38" fmla="*/ 7136361 w 7323233"/>
              <a:gd name="connsiteY38" fmla="*/ 3445487 h 5835507"/>
              <a:gd name="connsiteX39" fmla="*/ 6988849 w 7323233"/>
              <a:gd name="connsiteY39" fmla="*/ 3652233 h 5835507"/>
              <a:gd name="connsiteX40" fmla="*/ 6867705 w 7323233"/>
              <a:gd name="connsiteY40" fmla="*/ 3734395 h 5835507"/>
              <a:gd name="connsiteX41" fmla="*/ 6591791 w 7323233"/>
              <a:gd name="connsiteY41" fmla="*/ 4107760 h 5835507"/>
              <a:gd name="connsiteX42" fmla="*/ 6505041 w 7323233"/>
              <a:gd name="connsiteY42" fmla="*/ 4228904 h 5835507"/>
              <a:gd name="connsiteX43" fmla="*/ 6569243 w 7323233"/>
              <a:gd name="connsiteY43" fmla="*/ 4271704 h 5835507"/>
              <a:gd name="connsiteX44" fmla="*/ 6446188 w 7323233"/>
              <a:gd name="connsiteY44" fmla="*/ 4398582 h 5835507"/>
              <a:gd name="connsiteX45" fmla="*/ 6301351 w 7323233"/>
              <a:gd name="connsiteY45" fmla="*/ 4539595 h 5835507"/>
              <a:gd name="connsiteX46" fmla="*/ 6263519 w 7323233"/>
              <a:gd name="connsiteY46" fmla="*/ 4577047 h 5835507"/>
              <a:gd name="connsiteX47" fmla="*/ 3277744 w 7323233"/>
              <a:gd name="connsiteY47" fmla="*/ 5834336 h 5835507"/>
              <a:gd name="connsiteX48" fmla="*/ 2490505 w 7323233"/>
              <a:gd name="connsiteY48" fmla="*/ 5648992 h 5835507"/>
              <a:gd name="connsiteX49" fmla="*/ 2179046 w 7323233"/>
              <a:gd name="connsiteY49" fmla="*/ 5504920 h 5835507"/>
              <a:gd name="connsiteX50" fmla="*/ 1780078 w 7323233"/>
              <a:gd name="connsiteY50" fmla="*/ 5273715 h 5835507"/>
              <a:gd name="connsiteX51" fmla="*/ 1353592 w 7323233"/>
              <a:gd name="connsiteY51" fmla="*/ 5087606 h 5835507"/>
              <a:gd name="connsiteX52" fmla="*/ 1208373 w 7323233"/>
              <a:gd name="connsiteY52" fmla="*/ 4917165 h 5835507"/>
              <a:gd name="connsiteX53" fmla="*/ 1157548 w 7323233"/>
              <a:gd name="connsiteY53" fmla="*/ 4869396 h 5835507"/>
              <a:gd name="connsiteX54" fmla="*/ 1030289 w 7323233"/>
              <a:gd name="connsiteY54" fmla="*/ 4807103 h 5835507"/>
              <a:gd name="connsiteX55" fmla="*/ 808258 w 7323233"/>
              <a:gd name="connsiteY55" fmla="*/ 4672585 h 5835507"/>
              <a:gd name="connsiteX56" fmla="*/ 889658 w 7323233"/>
              <a:gd name="connsiteY56" fmla="*/ 4642013 h 5835507"/>
              <a:gd name="connsiteX57" fmla="*/ 1123917 w 7323233"/>
              <a:gd name="connsiteY57" fmla="*/ 4723412 h 5835507"/>
              <a:gd name="connsiteX58" fmla="*/ 1294360 w 7323233"/>
              <a:gd name="connsiteY58" fmla="*/ 4745194 h 5835507"/>
              <a:gd name="connsiteX59" fmla="*/ 1054367 w 7323233"/>
              <a:gd name="connsiteY59" fmla="*/ 4603034 h 5835507"/>
              <a:gd name="connsiteX60" fmla="*/ 822015 w 7323233"/>
              <a:gd name="connsiteY60" fmla="*/ 4418070 h 5835507"/>
              <a:gd name="connsiteX61" fmla="*/ 1001246 w 7323233"/>
              <a:gd name="connsiteY61" fmla="*/ 4453610 h 5835507"/>
              <a:gd name="connsiteX62" fmla="*/ 1008889 w 7323233"/>
              <a:gd name="connsiteY62" fmla="*/ 4428770 h 5835507"/>
              <a:gd name="connsiteX63" fmla="*/ 853733 w 7323233"/>
              <a:gd name="connsiteY63" fmla="*/ 4208648 h 5835507"/>
              <a:gd name="connsiteX64" fmla="*/ 776921 w 7323233"/>
              <a:gd name="connsiteY64" fmla="*/ 4119989 h 5835507"/>
              <a:gd name="connsiteX65" fmla="*/ 431453 w 7323233"/>
              <a:gd name="connsiteY65" fmla="*/ 3852864 h 5835507"/>
              <a:gd name="connsiteX66" fmla="*/ 759342 w 7323233"/>
              <a:gd name="connsiteY66" fmla="*/ 3972095 h 5835507"/>
              <a:gd name="connsiteX67" fmla="*/ 420753 w 7323233"/>
              <a:gd name="connsiteY67" fmla="*/ 3712230 h 5835507"/>
              <a:gd name="connsiteX68" fmla="*/ 256425 w 7323233"/>
              <a:gd name="connsiteY68" fmla="*/ 3616309 h 5835507"/>
              <a:gd name="connsiteX69" fmla="*/ 214772 w 7323233"/>
              <a:gd name="connsiteY69" fmla="*/ 3559749 h 5835507"/>
              <a:gd name="connsiteX70" fmla="*/ 287762 w 7323233"/>
              <a:gd name="connsiteY70" fmla="*/ 3547521 h 5835507"/>
              <a:gd name="connsiteX71" fmla="*/ 511706 w 7323233"/>
              <a:gd name="connsiteY71" fmla="*/ 3569305 h 5835507"/>
              <a:gd name="connsiteX72" fmla="*/ 235409 w 7323233"/>
              <a:gd name="connsiteY72" fmla="*/ 3394659 h 5835507"/>
              <a:gd name="connsiteX73" fmla="*/ 442537 w 7323233"/>
              <a:gd name="connsiteY73" fmla="*/ 3421409 h 5835507"/>
              <a:gd name="connsiteX74" fmla="*/ 502152 w 7323233"/>
              <a:gd name="connsiteY74" fmla="*/ 3352622 h 5835507"/>
              <a:gd name="connsiteX75" fmla="*/ 598455 w 7323233"/>
              <a:gd name="connsiteY75" fmla="*/ 3241415 h 5835507"/>
              <a:gd name="connsiteX76" fmla="*/ 664949 w 7323233"/>
              <a:gd name="connsiteY76" fmla="*/ 3179506 h 5835507"/>
              <a:gd name="connsiteX77" fmla="*/ 692846 w 7323233"/>
              <a:gd name="connsiteY77" fmla="*/ 2984607 h 5835507"/>
              <a:gd name="connsiteX78" fmla="*/ 635524 w 7323233"/>
              <a:gd name="connsiteY78" fmla="*/ 2771366 h 5835507"/>
              <a:gd name="connsiteX79" fmla="*/ 480368 w 7323233"/>
              <a:gd name="connsiteY79" fmla="*/ 2663598 h 5835507"/>
              <a:gd name="connsiteX80" fmla="*/ 525081 w 7323233"/>
              <a:gd name="connsiteY80" fmla="*/ 2542454 h 5835507"/>
              <a:gd name="connsiteX81" fmla="*/ 855264 w 7323233"/>
              <a:gd name="connsiteY81" fmla="*/ 2615829 h 5835507"/>
              <a:gd name="connsiteX82" fmla="*/ 361137 w 7323233"/>
              <a:gd name="connsiteY82" fmla="*/ 2327301 h 5835507"/>
              <a:gd name="connsiteX83" fmla="*/ 444065 w 7323233"/>
              <a:gd name="connsiteY83" fmla="*/ 2312780 h 5835507"/>
              <a:gd name="connsiteX84" fmla="*/ 440625 w 7323233"/>
              <a:gd name="connsiteY84" fmla="*/ 2290233 h 5835507"/>
              <a:gd name="connsiteX85" fmla="*/ 445975 w 7323233"/>
              <a:gd name="connsiteY85" fmla="*/ 2151509 h 5835507"/>
              <a:gd name="connsiteX86" fmla="*/ 459734 w 7323233"/>
              <a:gd name="connsiteY86" fmla="*/ 2087690 h 5835507"/>
              <a:gd name="connsiteX87" fmla="*/ 437950 w 7323233"/>
              <a:gd name="connsiteY87" fmla="*/ 2014315 h 5835507"/>
              <a:gd name="connsiteX88" fmla="*/ 808640 w 7323233"/>
              <a:gd name="connsiteY88" fmla="*/ 2042977 h 5835507"/>
              <a:gd name="connsiteX89" fmla="*/ 969908 w 7323233"/>
              <a:gd name="connsiteY89" fmla="*/ 2026162 h 5835507"/>
              <a:gd name="connsiteX90" fmla="*/ 1251176 w 7323233"/>
              <a:gd name="connsiteY90" fmla="*/ 2021577 h 5835507"/>
              <a:gd name="connsiteX91" fmla="*/ 1381491 w 7323233"/>
              <a:gd name="connsiteY91" fmla="*/ 2035718 h 5835507"/>
              <a:gd name="connsiteX92" fmla="*/ 1492697 w 7323233"/>
              <a:gd name="connsiteY92" fmla="*/ 2017374 h 5835507"/>
              <a:gd name="connsiteX93" fmla="*/ 1386076 w 7323233"/>
              <a:gd name="connsiteY93" fmla="*/ 1931006 h 5835507"/>
              <a:gd name="connsiteX94" fmla="*/ 1235889 w 7323233"/>
              <a:gd name="connsiteY94" fmla="*/ 1932153 h 5835507"/>
              <a:gd name="connsiteX95" fmla="*/ 1128886 w 7323233"/>
              <a:gd name="connsiteY95" fmla="*/ 1875977 h 5835507"/>
              <a:gd name="connsiteX96" fmla="*/ 1026851 w 7323233"/>
              <a:gd name="connsiteY96" fmla="*/ 1774322 h 5835507"/>
              <a:gd name="connsiteX97" fmla="*/ 666861 w 7323233"/>
              <a:gd name="connsiteY97" fmla="*/ 1612290 h 5835507"/>
              <a:gd name="connsiteX98" fmla="*/ 601130 w 7323233"/>
              <a:gd name="connsiteY98" fmla="*/ 1550762 h 5835507"/>
              <a:gd name="connsiteX99" fmla="*/ 1630272 w 7323233"/>
              <a:gd name="connsiteY99" fmla="*/ 1785787 h 5835507"/>
              <a:gd name="connsiteX100" fmla="*/ 1312320 w 7323233"/>
              <a:gd name="connsiteY100" fmla="*/ 1687191 h 5835507"/>
              <a:gd name="connsiteX101" fmla="*/ 1527473 w 7323233"/>
              <a:gd name="connsiteY101" fmla="*/ 1705153 h 5835507"/>
              <a:gd name="connsiteX102" fmla="*/ 1646706 w 7323233"/>
              <a:gd name="connsiteY102" fmla="*/ 1639040 h 5835507"/>
              <a:gd name="connsiteX103" fmla="*/ 1645178 w 7323233"/>
              <a:gd name="connsiteY103" fmla="*/ 1620315 h 5835507"/>
              <a:gd name="connsiteX104" fmla="*/ 1557663 w 7323233"/>
              <a:gd name="connsiteY104" fmla="*/ 1558787 h 5835507"/>
              <a:gd name="connsiteX105" fmla="*/ 1506454 w 7323233"/>
              <a:gd name="connsiteY105" fmla="*/ 1519044 h 5835507"/>
              <a:gd name="connsiteX106" fmla="*/ 1366204 w 7323233"/>
              <a:gd name="connsiteY106" fmla="*/ 1375735 h 5835507"/>
              <a:gd name="connsiteX107" fmla="*/ 1466329 w 7323233"/>
              <a:gd name="connsiteY107" fmla="*/ 1360450 h 5835507"/>
              <a:gd name="connsiteX108" fmla="*/ 1503397 w 7323233"/>
              <a:gd name="connsiteY108" fmla="*/ 1330641 h 5835507"/>
              <a:gd name="connsiteX109" fmla="*/ 1475501 w 7323233"/>
              <a:gd name="connsiteY109" fmla="*/ 1288604 h 5835507"/>
              <a:gd name="connsiteX110" fmla="*/ 1165573 w 7323233"/>
              <a:gd name="connsiteY110" fmla="*/ 1159435 h 5835507"/>
              <a:gd name="connsiteX111" fmla="*/ 1141498 w 7323233"/>
              <a:gd name="connsiteY111" fmla="*/ 1059311 h 5835507"/>
              <a:gd name="connsiteX112" fmla="*/ 1199585 w 7323233"/>
              <a:gd name="connsiteY112" fmla="*/ 1044407 h 5835507"/>
              <a:gd name="connsiteX113" fmla="*/ 1267226 w 7323233"/>
              <a:gd name="connsiteY113" fmla="*/ 1051286 h 5835507"/>
              <a:gd name="connsiteX114" fmla="*/ 1213342 w 7323233"/>
              <a:gd name="connsiteY114" fmla="*/ 972561 h 5835507"/>
              <a:gd name="connsiteX115" fmla="*/ 993986 w 7323233"/>
              <a:gd name="connsiteY115" fmla="*/ 893073 h 5835507"/>
              <a:gd name="connsiteX116" fmla="*/ 1047486 w 7323233"/>
              <a:gd name="connsiteY116" fmla="*/ 820083 h 5835507"/>
              <a:gd name="connsiteX117" fmla="*/ 0 w 7323233"/>
              <a:gd name="connsiteY117" fmla="*/ 488371 h 5835507"/>
              <a:gd name="connsiteX118" fmla="*/ 188403 w 7323233"/>
              <a:gd name="connsiteY118" fmla="*/ 484933 h 5835507"/>
              <a:gd name="connsiteX119" fmla="*/ 584315 w 7323233"/>
              <a:gd name="connsiteY119" fmla="*/ 534230 h 5835507"/>
              <a:gd name="connsiteX120" fmla="*/ 782271 w 7323233"/>
              <a:gd name="connsiteY120" fmla="*/ 525824 h 5835507"/>
              <a:gd name="connsiteX121" fmla="*/ 967998 w 7323233"/>
              <a:gd name="connsiteY121" fmla="*/ 552574 h 5835507"/>
              <a:gd name="connsiteX122" fmla="*/ 1129651 w 7323233"/>
              <a:gd name="connsiteY122" fmla="*/ 552574 h 5835507"/>
              <a:gd name="connsiteX123" fmla="*/ 978317 w 7323233"/>
              <a:gd name="connsiteY123" fmla="*/ 513593 h 5835507"/>
              <a:gd name="connsiteX124" fmla="*/ 1074620 w 7323233"/>
              <a:gd name="connsiteY124" fmla="*/ 478818 h 5835507"/>
              <a:gd name="connsiteX125" fmla="*/ 1091435 w 7323233"/>
              <a:gd name="connsiteY125" fmla="*/ 436781 h 5835507"/>
              <a:gd name="connsiteX126" fmla="*/ 1135383 w 7323233"/>
              <a:gd name="connsiteY126" fmla="*/ 404296 h 5835507"/>
              <a:gd name="connsiteX127" fmla="*/ 1384166 w 7323233"/>
              <a:gd name="connsiteY127" fmla="*/ 420349 h 5835507"/>
              <a:gd name="connsiteX128" fmla="*/ 1219839 w 7323233"/>
              <a:gd name="connsiteY128" fmla="*/ 286593 h 5835507"/>
              <a:gd name="connsiteX129" fmla="*/ 1114364 w 7323233"/>
              <a:gd name="connsiteY129" fmla="*/ 264428 h 5835507"/>
              <a:gd name="connsiteX130" fmla="*/ 1090289 w 7323233"/>
              <a:gd name="connsiteY130" fmla="*/ 207487 h 5835507"/>
              <a:gd name="connsiteX131" fmla="*/ 1139204 w 7323233"/>
              <a:gd name="connsiteY131" fmla="*/ 195259 h 5835507"/>
              <a:gd name="connsiteX132" fmla="*/ 1382254 w 7323233"/>
              <a:gd name="connsiteY132" fmla="*/ 242265 h 5835507"/>
              <a:gd name="connsiteX133" fmla="*/ 1423145 w 7323233"/>
              <a:gd name="connsiteY133" fmla="*/ 223537 h 5835507"/>
              <a:gd name="connsiteX134" fmla="*/ 965705 w 7323233"/>
              <a:gd name="connsiteY134" fmla="*/ 102013 h 5835507"/>
              <a:gd name="connsiteX135" fmla="*/ 972586 w 7323233"/>
              <a:gd name="connsiteY135" fmla="*/ 69912 h 5835507"/>
              <a:gd name="connsiteX136" fmla="*/ 1375376 w 7323233"/>
              <a:gd name="connsiteY136" fmla="*/ 119593 h 5835507"/>
              <a:gd name="connsiteX137" fmla="*/ 1117804 w 7323233"/>
              <a:gd name="connsiteY137" fmla="*/ 25200 h 5835507"/>
              <a:gd name="connsiteX138" fmla="*/ 1164045 w 7323233"/>
              <a:gd name="connsiteY138" fmla="*/ 25 h 583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7323233" h="5835507">
                <a:moveTo>
                  <a:pt x="1164045" y="25"/>
                </a:moveTo>
                <a:cubicBezTo>
                  <a:pt x="1180764" y="455"/>
                  <a:pt x="1198056" y="6474"/>
                  <a:pt x="1213723" y="8385"/>
                </a:cubicBezTo>
                <a:cubicBezTo>
                  <a:pt x="1559575" y="51187"/>
                  <a:pt x="1905425" y="97428"/>
                  <a:pt x="2251656" y="138318"/>
                </a:cubicBezTo>
                <a:cubicBezTo>
                  <a:pt x="2575343" y="176534"/>
                  <a:pt x="2901320" y="185322"/>
                  <a:pt x="3226534" y="205194"/>
                </a:cubicBezTo>
                <a:cubicBezTo>
                  <a:pt x="3620153" y="229271"/>
                  <a:pt x="4013008" y="263284"/>
                  <a:pt x="4404335" y="316784"/>
                </a:cubicBezTo>
                <a:cubicBezTo>
                  <a:pt x="4676048" y="354236"/>
                  <a:pt x="4950435" y="380221"/>
                  <a:pt x="5225968" y="350415"/>
                </a:cubicBezTo>
                <a:cubicBezTo>
                  <a:pt x="5239725" y="348884"/>
                  <a:pt x="5255394" y="343918"/>
                  <a:pt x="5266859" y="348884"/>
                </a:cubicBezTo>
                <a:cubicBezTo>
                  <a:pt x="5400614" y="404680"/>
                  <a:pt x="5546596" y="364553"/>
                  <a:pt x="5685318" y="399712"/>
                </a:cubicBezTo>
                <a:cubicBezTo>
                  <a:pt x="5649777" y="535377"/>
                  <a:pt x="5497299" y="524293"/>
                  <a:pt x="5411315" y="618305"/>
                </a:cubicBezTo>
                <a:cubicBezTo>
                  <a:pt x="5551565" y="655755"/>
                  <a:pt x="5677676" y="693589"/>
                  <a:pt x="5805698" y="721868"/>
                </a:cubicBezTo>
                <a:cubicBezTo>
                  <a:pt x="5941363" y="751677"/>
                  <a:pt x="6056391" y="832311"/>
                  <a:pt x="6188997" y="868233"/>
                </a:cubicBezTo>
                <a:cubicBezTo>
                  <a:pt x="6217279" y="875876"/>
                  <a:pt x="6251291" y="902627"/>
                  <a:pt x="6261225" y="928614"/>
                </a:cubicBezTo>
                <a:cubicBezTo>
                  <a:pt x="6293326" y="1012688"/>
                  <a:pt x="6934199" y="1248479"/>
                  <a:pt x="6858533" y="1323379"/>
                </a:cubicBezTo>
                <a:cubicBezTo>
                  <a:pt x="6827197" y="1354335"/>
                  <a:pt x="6786687" y="1376500"/>
                  <a:pt x="6744269" y="1407072"/>
                </a:cubicBezTo>
                <a:cubicBezTo>
                  <a:pt x="6808090" y="1464778"/>
                  <a:pt x="6879934" y="1490000"/>
                  <a:pt x="6956365" y="1507197"/>
                </a:cubicBezTo>
                <a:cubicBezTo>
                  <a:pt x="6979295" y="1512547"/>
                  <a:pt x="7001843" y="1523247"/>
                  <a:pt x="7004134" y="1549234"/>
                </a:cubicBezTo>
                <a:cubicBezTo>
                  <a:pt x="7006427" y="1576366"/>
                  <a:pt x="6983115" y="1587066"/>
                  <a:pt x="6963627" y="1599678"/>
                </a:cubicBezTo>
                <a:cubicBezTo>
                  <a:pt x="6936493" y="1617256"/>
                  <a:pt x="6910125" y="1632543"/>
                  <a:pt x="6875731" y="1634837"/>
                </a:cubicBezTo>
                <a:cubicBezTo>
                  <a:pt x="6819171" y="1638275"/>
                  <a:pt x="6792040" y="1687191"/>
                  <a:pt x="6759175" y="1723878"/>
                </a:cubicBezTo>
                <a:cubicBezTo>
                  <a:pt x="6740831" y="1744515"/>
                  <a:pt x="6731659" y="1786169"/>
                  <a:pt x="6763759" y="1793431"/>
                </a:cubicBezTo>
                <a:cubicBezTo>
                  <a:pt x="6840955" y="1811009"/>
                  <a:pt x="6834840" y="1861837"/>
                  <a:pt x="6832931" y="1919543"/>
                </a:cubicBezTo>
                <a:cubicBezTo>
                  <a:pt x="6830255" y="1991005"/>
                  <a:pt x="6784777" y="2023871"/>
                  <a:pt x="6728984" y="2051386"/>
                </a:cubicBezTo>
                <a:cubicBezTo>
                  <a:pt x="6709875" y="2060939"/>
                  <a:pt x="6682743" y="2060556"/>
                  <a:pt x="6675481" y="2090365"/>
                </a:cubicBezTo>
                <a:cubicBezTo>
                  <a:pt x="6706819" y="2118645"/>
                  <a:pt x="6745034" y="2095715"/>
                  <a:pt x="6778665" y="2103740"/>
                </a:cubicBezTo>
                <a:cubicBezTo>
                  <a:pt x="6806561" y="2110237"/>
                  <a:pt x="6852802" y="2106799"/>
                  <a:pt x="6814587" y="2158771"/>
                </a:cubicBezTo>
                <a:cubicBezTo>
                  <a:pt x="6803503" y="2173674"/>
                  <a:pt x="6816497" y="2185139"/>
                  <a:pt x="6830637" y="2186286"/>
                </a:cubicBezTo>
                <a:cubicBezTo>
                  <a:pt x="6943755" y="2198133"/>
                  <a:pt x="6891781" y="2303226"/>
                  <a:pt x="6928087" y="2358639"/>
                </a:cubicBezTo>
                <a:cubicBezTo>
                  <a:pt x="6938021" y="2373923"/>
                  <a:pt x="6927321" y="2400292"/>
                  <a:pt x="6911653" y="2406789"/>
                </a:cubicBezTo>
                <a:cubicBezTo>
                  <a:pt x="6811528" y="2449592"/>
                  <a:pt x="6797771" y="2551626"/>
                  <a:pt x="6749237" y="2639522"/>
                </a:cubicBezTo>
                <a:cubicBezTo>
                  <a:pt x="6801975" y="2674298"/>
                  <a:pt x="6865031" y="2681941"/>
                  <a:pt x="6921971" y="2704488"/>
                </a:cubicBezTo>
                <a:cubicBezTo>
                  <a:pt x="6981205" y="2728182"/>
                  <a:pt x="6981205" y="2745760"/>
                  <a:pt x="6932290" y="2814548"/>
                </a:cubicBezTo>
                <a:cubicBezTo>
                  <a:pt x="7059546" y="2829453"/>
                  <a:pt x="7059546" y="2829453"/>
                  <a:pt x="7020186" y="2937603"/>
                </a:cubicBezTo>
                <a:cubicBezTo>
                  <a:pt x="7126808" y="2947538"/>
                  <a:pt x="7197123" y="2998747"/>
                  <a:pt x="7213555" y="3110719"/>
                </a:cubicBezTo>
                <a:cubicBezTo>
                  <a:pt x="7221580" y="3164984"/>
                  <a:pt x="7269733" y="3190588"/>
                  <a:pt x="7323233" y="3226893"/>
                </a:cubicBezTo>
                <a:cubicBezTo>
                  <a:pt x="7256739" y="3262053"/>
                  <a:pt x="7211645" y="3335425"/>
                  <a:pt x="7134067" y="3257847"/>
                </a:cubicBezTo>
                <a:cubicBezTo>
                  <a:pt x="7105789" y="3229569"/>
                  <a:pt x="7108462" y="3265491"/>
                  <a:pt x="7104643" y="3275809"/>
                </a:cubicBezTo>
                <a:cubicBezTo>
                  <a:pt x="7095471" y="3301031"/>
                  <a:pt x="7114577" y="3317846"/>
                  <a:pt x="7127189" y="3336953"/>
                </a:cubicBezTo>
                <a:cubicBezTo>
                  <a:pt x="7139417" y="3356062"/>
                  <a:pt x="7153939" y="3376315"/>
                  <a:pt x="7157379" y="3397718"/>
                </a:cubicBezTo>
                <a:cubicBezTo>
                  <a:pt x="7159671" y="3412621"/>
                  <a:pt x="7148589" y="3434403"/>
                  <a:pt x="7136361" y="3445487"/>
                </a:cubicBezTo>
                <a:cubicBezTo>
                  <a:pt x="7072159" y="3503956"/>
                  <a:pt x="7110374" y="3635418"/>
                  <a:pt x="6988849" y="3652233"/>
                </a:cubicBezTo>
                <a:cubicBezTo>
                  <a:pt x="6934199" y="3659874"/>
                  <a:pt x="6907831" y="3708027"/>
                  <a:pt x="6867705" y="3734395"/>
                </a:cubicBezTo>
                <a:cubicBezTo>
                  <a:pt x="6728219" y="3826495"/>
                  <a:pt x="6634972" y="3944964"/>
                  <a:pt x="6591791" y="4107760"/>
                </a:cubicBezTo>
                <a:cubicBezTo>
                  <a:pt x="6579943" y="4152854"/>
                  <a:pt x="6534466" y="4189160"/>
                  <a:pt x="6505041" y="4228904"/>
                </a:cubicBezTo>
                <a:cubicBezTo>
                  <a:pt x="6519181" y="4257948"/>
                  <a:pt x="6596375" y="4195273"/>
                  <a:pt x="6569243" y="4271704"/>
                </a:cubicBezTo>
                <a:cubicBezTo>
                  <a:pt x="6548606" y="4329029"/>
                  <a:pt x="6495869" y="4364569"/>
                  <a:pt x="6446188" y="4398582"/>
                </a:cubicBezTo>
                <a:cubicBezTo>
                  <a:pt x="6389629" y="4437179"/>
                  <a:pt x="6326957" y="4468132"/>
                  <a:pt x="6301351" y="4539595"/>
                </a:cubicBezTo>
                <a:cubicBezTo>
                  <a:pt x="6296001" y="4554882"/>
                  <a:pt x="6278804" y="4570932"/>
                  <a:pt x="6263519" y="4577047"/>
                </a:cubicBezTo>
                <a:cubicBezTo>
                  <a:pt x="5466343" y="5834719"/>
                  <a:pt x="3503978" y="5843126"/>
                  <a:pt x="3277744" y="5834336"/>
                </a:cubicBezTo>
                <a:cubicBezTo>
                  <a:pt x="3003739" y="5823254"/>
                  <a:pt x="2744636" y="5745676"/>
                  <a:pt x="2490505" y="5648992"/>
                </a:cubicBezTo>
                <a:cubicBezTo>
                  <a:pt x="2383118" y="5608101"/>
                  <a:pt x="2283377" y="5550014"/>
                  <a:pt x="2179046" y="5504920"/>
                </a:cubicBezTo>
                <a:cubicBezTo>
                  <a:pt x="2034975" y="5442627"/>
                  <a:pt x="1923768" y="5323777"/>
                  <a:pt x="1780078" y="5273715"/>
                </a:cubicBezTo>
                <a:cubicBezTo>
                  <a:pt x="1632184" y="5222124"/>
                  <a:pt x="1505691" y="5127731"/>
                  <a:pt x="1353592" y="5087606"/>
                </a:cubicBezTo>
                <a:cubicBezTo>
                  <a:pt x="1273341" y="5066205"/>
                  <a:pt x="1195763" y="5027608"/>
                  <a:pt x="1208373" y="4917165"/>
                </a:cubicBezTo>
                <a:cubicBezTo>
                  <a:pt x="1211813" y="4885828"/>
                  <a:pt x="1190795" y="4860224"/>
                  <a:pt x="1157548" y="4869396"/>
                </a:cubicBezTo>
                <a:cubicBezTo>
                  <a:pt x="1094110" y="4886593"/>
                  <a:pt x="1065448" y="4841115"/>
                  <a:pt x="1030289" y="4807103"/>
                </a:cubicBezTo>
                <a:cubicBezTo>
                  <a:pt x="967617" y="4746725"/>
                  <a:pt x="908001" y="4682522"/>
                  <a:pt x="808258" y="4672585"/>
                </a:cubicBezTo>
                <a:cubicBezTo>
                  <a:pt x="827365" y="4625197"/>
                  <a:pt x="859849" y="4632078"/>
                  <a:pt x="889658" y="4642013"/>
                </a:cubicBezTo>
                <a:cubicBezTo>
                  <a:pt x="967998" y="4668000"/>
                  <a:pt x="1045576" y="4697425"/>
                  <a:pt x="1123917" y="4723412"/>
                </a:cubicBezTo>
                <a:cubicBezTo>
                  <a:pt x="1175126" y="4740228"/>
                  <a:pt x="1225954" y="4763921"/>
                  <a:pt x="1294360" y="4745194"/>
                </a:cubicBezTo>
                <a:cubicBezTo>
                  <a:pt x="1235507" y="4649656"/>
                  <a:pt x="1135383" y="4632459"/>
                  <a:pt x="1054367" y="4603034"/>
                </a:cubicBezTo>
                <a:cubicBezTo>
                  <a:pt x="953095" y="4565966"/>
                  <a:pt x="893480" y="4496029"/>
                  <a:pt x="822015" y="4418070"/>
                </a:cubicBezTo>
                <a:cubicBezTo>
                  <a:pt x="896536" y="4399344"/>
                  <a:pt x="942777" y="4456669"/>
                  <a:pt x="1001246" y="4453610"/>
                </a:cubicBezTo>
                <a:cubicBezTo>
                  <a:pt x="1004304" y="4443675"/>
                  <a:pt x="1009654" y="4429153"/>
                  <a:pt x="1008889" y="4428770"/>
                </a:cubicBezTo>
                <a:cubicBezTo>
                  <a:pt x="913351" y="4385969"/>
                  <a:pt x="868639" y="4305717"/>
                  <a:pt x="853733" y="4208648"/>
                </a:cubicBezTo>
                <a:cubicBezTo>
                  <a:pt x="846092" y="4158588"/>
                  <a:pt x="811315" y="4142920"/>
                  <a:pt x="776921" y="4119989"/>
                </a:cubicBezTo>
                <a:cubicBezTo>
                  <a:pt x="656924" y="4038591"/>
                  <a:pt x="530049" y="3964835"/>
                  <a:pt x="431453" y="3852864"/>
                </a:cubicBezTo>
                <a:cubicBezTo>
                  <a:pt x="545336" y="3867767"/>
                  <a:pt x="636671" y="3940758"/>
                  <a:pt x="759342" y="3972095"/>
                </a:cubicBezTo>
                <a:cubicBezTo>
                  <a:pt x="661893" y="3849042"/>
                  <a:pt x="535781" y="3786751"/>
                  <a:pt x="420753" y="3712230"/>
                </a:cubicBezTo>
                <a:cubicBezTo>
                  <a:pt x="368397" y="3678218"/>
                  <a:pt x="319865" y="3634652"/>
                  <a:pt x="256425" y="3616309"/>
                </a:cubicBezTo>
                <a:cubicBezTo>
                  <a:pt x="233878" y="3609812"/>
                  <a:pt x="196810" y="3596055"/>
                  <a:pt x="214772" y="3559749"/>
                </a:cubicBezTo>
                <a:cubicBezTo>
                  <a:pt x="230057" y="3529561"/>
                  <a:pt x="260247" y="3538731"/>
                  <a:pt x="287762" y="3547521"/>
                </a:cubicBezTo>
                <a:cubicBezTo>
                  <a:pt x="353875" y="3569305"/>
                  <a:pt x="422281" y="3569687"/>
                  <a:pt x="511706" y="3569305"/>
                </a:cubicBezTo>
                <a:cubicBezTo>
                  <a:pt x="436803" y="3469562"/>
                  <a:pt x="299609" y="3499371"/>
                  <a:pt x="235409" y="3394659"/>
                </a:cubicBezTo>
                <a:cubicBezTo>
                  <a:pt x="315659" y="3376315"/>
                  <a:pt x="377569" y="3414149"/>
                  <a:pt x="442537" y="3421409"/>
                </a:cubicBezTo>
                <a:cubicBezTo>
                  <a:pt x="501387" y="3427906"/>
                  <a:pt x="515909" y="3410328"/>
                  <a:pt x="502152" y="3352622"/>
                </a:cubicBezTo>
                <a:cubicBezTo>
                  <a:pt x="480752" y="3262815"/>
                  <a:pt x="512852" y="3216956"/>
                  <a:pt x="598455" y="3241415"/>
                </a:cubicBezTo>
                <a:cubicBezTo>
                  <a:pt x="677943" y="3264344"/>
                  <a:pt x="686349" y="3230715"/>
                  <a:pt x="664949" y="3179506"/>
                </a:cubicBezTo>
                <a:cubicBezTo>
                  <a:pt x="634377" y="3104987"/>
                  <a:pt x="669153" y="3047281"/>
                  <a:pt x="692846" y="2984607"/>
                </a:cubicBezTo>
                <a:cubicBezTo>
                  <a:pt x="729152" y="2889069"/>
                  <a:pt x="713865" y="2842445"/>
                  <a:pt x="635524" y="2771366"/>
                </a:cubicBezTo>
                <a:cubicBezTo>
                  <a:pt x="591577" y="2731620"/>
                  <a:pt x="544190" y="2697991"/>
                  <a:pt x="480368" y="2663598"/>
                </a:cubicBezTo>
                <a:cubicBezTo>
                  <a:pt x="627499" y="2644872"/>
                  <a:pt x="473109" y="2581817"/>
                  <a:pt x="525081" y="2542454"/>
                </a:cubicBezTo>
                <a:cubicBezTo>
                  <a:pt x="629027" y="2526404"/>
                  <a:pt x="713865" y="2651751"/>
                  <a:pt x="855264" y="2615829"/>
                </a:cubicBezTo>
                <a:cubicBezTo>
                  <a:pt x="680618" y="2507295"/>
                  <a:pt x="487630" y="2471755"/>
                  <a:pt x="361137" y="2327301"/>
                </a:cubicBezTo>
                <a:cubicBezTo>
                  <a:pt x="390181" y="2294436"/>
                  <a:pt x="419224" y="2325008"/>
                  <a:pt x="444065" y="2312780"/>
                </a:cubicBezTo>
                <a:cubicBezTo>
                  <a:pt x="443300" y="2305136"/>
                  <a:pt x="445212" y="2293671"/>
                  <a:pt x="440625" y="2290233"/>
                </a:cubicBezTo>
                <a:cubicBezTo>
                  <a:pt x="346234" y="2211508"/>
                  <a:pt x="344703" y="2209598"/>
                  <a:pt x="445975" y="2151509"/>
                </a:cubicBezTo>
                <a:cubicBezTo>
                  <a:pt x="481515" y="2131255"/>
                  <a:pt x="478459" y="2113293"/>
                  <a:pt x="459734" y="2087690"/>
                </a:cubicBezTo>
                <a:cubicBezTo>
                  <a:pt x="446356" y="2069728"/>
                  <a:pt x="430306" y="2053677"/>
                  <a:pt x="437950" y="2014315"/>
                </a:cubicBezTo>
                <a:cubicBezTo>
                  <a:pt x="493362" y="2064761"/>
                  <a:pt x="761252" y="2048327"/>
                  <a:pt x="808640" y="2042977"/>
                </a:cubicBezTo>
                <a:cubicBezTo>
                  <a:pt x="861758" y="2037246"/>
                  <a:pt x="914114" y="2012787"/>
                  <a:pt x="969908" y="2026162"/>
                </a:cubicBezTo>
                <a:cubicBezTo>
                  <a:pt x="1014621" y="2036864"/>
                  <a:pt x="1221748" y="2140427"/>
                  <a:pt x="1251176" y="2021577"/>
                </a:cubicBezTo>
                <a:cubicBezTo>
                  <a:pt x="1252704" y="2015846"/>
                  <a:pt x="1336395" y="2029221"/>
                  <a:pt x="1381491" y="2035718"/>
                </a:cubicBezTo>
                <a:cubicBezTo>
                  <a:pt x="1421235" y="2041068"/>
                  <a:pt x="1465947" y="2064761"/>
                  <a:pt x="1492697" y="2017374"/>
                </a:cubicBezTo>
                <a:cubicBezTo>
                  <a:pt x="1508366" y="1989477"/>
                  <a:pt x="1443782" y="1935593"/>
                  <a:pt x="1386076" y="1931006"/>
                </a:cubicBezTo>
                <a:cubicBezTo>
                  <a:pt x="1336013" y="1926802"/>
                  <a:pt x="1283658" y="1920687"/>
                  <a:pt x="1235889" y="1932153"/>
                </a:cubicBezTo>
                <a:cubicBezTo>
                  <a:pt x="1177038" y="1945911"/>
                  <a:pt x="1145320" y="1923746"/>
                  <a:pt x="1128886" y="1875977"/>
                </a:cubicBezTo>
                <a:cubicBezTo>
                  <a:pt x="1110542" y="1823240"/>
                  <a:pt x="1075383" y="1798781"/>
                  <a:pt x="1026851" y="1774322"/>
                </a:cubicBezTo>
                <a:cubicBezTo>
                  <a:pt x="909146" y="1715090"/>
                  <a:pt x="796030" y="1646684"/>
                  <a:pt x="666861" y="1612290"/>
                </a:cubicBezTo>
                <a:cubicBezTo>
                  <a:pt x="641255" y="1605409"/>
                  <a:pt x="612977" y="1596238"/>
                  <a:pt x="601130" y="1550762"/>
                </a:cubicBezTo>
                <a:cubicBezTo>
                  <a:pt x="950802" y="1618785"/>
                  <a:pt x="1269520" y="1796106"/>
                  <a:pt x="1630272" y="1785787"/>
                </a:cubicBezTo>
                <a:cubicBezTo>
                  <a:pt x="1531678" y="1729610"/>
                  <a:pt x="1417413" y="1726553"/>
                  <a:pt x="1312320" y="1687191"/>
                </a:cubicBezTo>
                <a:cubicBezTo>
                  <a:pt x="1386841" y="1657765"/>
                  <a:pt x="1456775" y="1688337"/>
                  <a:pt x="1527473" y="1705153"/>
                </a:cubicBezTo>
                <a:cubicBezTo>
                  <a:pt x="1586707" y="1718909"/>
                  <a:pt x="1640210" y="1721203"/>
                  <a:pt x="1646706" y="1639040"/>
                </a:cubicBezTo>
                <a:cubicBezTo>
                  <a:pt x="1644413" y="1633690"/>
                  <a:pt x="1644794" y="1626812"/>
                  <a:pt x="1645178" y="1620315"/>
                </a:cubicBezTo>
                <a:cubicBezTo>
                  <a:pt x="1625304" y="1586303"/>
                  <a:pt x="1594350" y="1568725"/>
                  <a:pt x="1557663" y="1558787"/>
                </a:cubicBezTo>
                <a:cubicBezTo>
                  <a:pt x="1535498" y="1552672"/>
                  <a:pt x="1506073" y="1543500"/>
                  <a:pt x="1506454" y="1519044"/>
                </a:cubicBezTo>
                <a:cubicBezTo>
                  <a:pt x="1507601" y="1428472"/>
                  <a:pt x="1436904" y="1402104"/>
                  <a:pt x="1366204" y="1375735"/>
                </a:cubicBezTo>
                <a:cubicBezTo>
                  <a:pt x="1405566" y="1330641"/>
                  <a:pt x="1436520" y="1363888"/>
                  <a:pt x="1466329" y="1360450"/>
                </a:cubicBezTo>
                <a:cubicBezTo>
                  <a:pt x="1485819" y="1358157"/>
                  <a:pt x="1503397" y="1353953"/>
                  <a:pt x="1503397" y="1330641"/>
                </a:cubicBezTo>
                <a:cubicBezTo>
                  <a:pt x="1503779" y="1311151"/>
                  <a:pt x="1494607" y="1288985"/>
                  <a:pt x="1475501" y="1288604"/>
                </a:cubicBezTo>
                <a:cubicBezTo>
                  <a:pt x="1355885" y="1285163"/>
                  <a:pt x="1289773" y="1159817"/>
                  <a:pt x="1165573" y="1159435"/>
                </a:cubicBezTo>
                <a:cubicBezTo>
                  <a:pt x="1091435" y="1159435"/>
                  <a:pt x="1204170" y="1088738"/>
                  <a:pt x="1141498" y="1059311"/>
                </a:cubicBezTo>
                <a:cubicBezTo>
                  <a:pt x="1127739" y="1052814"/>
                  <a:pt x="1177420" y="1042879"/>
                  <a:pt x="1199585" y="1044407"/>
                </a:cubicBezTo>
                <a:cubicBezTo>
                  <a:pt x="1221367" y="1045935"/>
                  <a:pt x="1240857" y="1064661"/>
                  <a:pt x="1267226" y="1051286"/>
                </a:cubicBezTo>
                <a:cubicBezTo>
                  <a:pt x="1281748" y="1003517"/>
                  <a:pt x="1244298" y="985938"/>
                  <a:pt x="1213342" y="972561"/>
                </a:cubicBezTo>
                <a:cubicBezTo>
                  <a:pt x="1141879" y="941607"/>
                  <a:pt x="1072327" y="904157"/>
                  <a:pt x="993986" y="893073"/>
                </a:cubicBezTo>
                <a:cubicBezTo>
                  <a:pt x="966089" y="889252"/>
                  <a:pt x="1034111" y="838042"/>
                  <a:pt x="1047486" y="820083"/>
                </a:cubicBezTo>
                <a:cubicBezTo>
                  <a:pt x="732209" y="631299"/>
                  <a:pt x="353112" y="640852"/>
                  <a:pt x="0" y="488371"/>
                </a:cubicBezTo>
                <a:cubicBezTo>
                  <a:pt x="77960" y="458564"/>
                  <a:pt x="135284" y="480346"/>
                  <a:pt x="188403" y="484933"/>
                </a:cubicBezTo>
                <a:cubicBezTo>
                  <a:pt x="321009" y="496396"/>
                  <a:pt x="452090" y="520090"/>
                  <a:pt x="584315" y="534230"/>
                </a:cubicBezTo>
                <a:cubicBezTo>
                  <a:pt x="649281" y="541108"/>
                  <a:pt x="709662" y="567096"/>
                  <a:pt x="782271" y="525824"/>
                </a:cubicBezTo>
                <a:cubicBezTo>
                  <a:pt x="830805" y="498308"/>
                  <a:pt x="908383" y="528115"/>
                  <a:pt x="967998" y="552574"/>
                </a:cubicBezTo>
                <a:cubicBezTo>
                  <a:pt x="1017296" y="572827"/>
                  <a:pt x="1064301" y="578177"/>
                  <a:pt x="1129651" y="552574"/>
                </a:cubicBezTo>
                <a:cubicBezTo>
                  <a:pt x="1070417" y="536905"/>
                  <a:pt x="1024939" y="523149"/>
                  <a:pt x="978317" y="513593"/>
                </a:cubicBezTo>
                <a:cubicBezTo>
                  <a:pt x="941248" y="505952"/>
                  <a:pt x="1029526" y="474996"/>
                  <a:pt x="1074620" y="478818"/>
                </a:cubicBezTo>
                <a:cubicBezTo>
                  <a:pt x="1137676" y="484168"/>
                  <a:pt x="1102136" y="464296"/>
                  <a:pt x="1091435" y="436781"/>
                </a:cubicBezTo>
                <a:cubicBezTo>
                  <a:pt x="1079970" y="407355"/>
                  <a:pt x="1113982" y="398184"/>
                  <a:pt x="1135383" y="404296"/>
                </a:cubicBezTo>
                <a:cubicBezTo>
                  <a:pt x="1217545" y="428374"/>
                  <a:pt x="1299326" y="385955"/>
                  <a:pt x="1384166" y="420349"/>
                </a:cubicBezTo>
                <a:cubicBezTo>
                  <a:pt x="1362764" y="335509"/>
                  <a:pt x="1316523" y="298440"/>
                  <a:pt x="1219839" y="286593"/>
                </a:cubicBezTo>
                <a:cubicBezTo>
                  <a:pt x="1183533" y="282009"/>
                  <a:pt x="1145701" y="288887"/>
                  <a:pt x="1114364" y="264428"/>
                </a:cubicBezTo>
                <a:cubicBezTo>
                  <a:pt x="1096402" y="250290"/>
                  <a:pt x="1076148" y="233474"/>
                  <a:pt x="1090289" y="207487"/>
                </a:cubicBezTo>
                <a:cubicBezTo>
                  <a:pt x="1100223" y="189144"/>
                  <a:pt x="1121626" y="189144"/>
                  <a:pt x="1139204" y="195259"/>
                </a:cubicBezTo>
                <a:cubicBezTo>
                  <a:pt x="1217929" y="222393"/>
                  <a:pt x="1300091" y="232328"/>
                  <a:pt x="1382254" y="242265"/>
                </a:cubicBezTo>
                <a:cubicBezTo>
                  <a:pt x="1394866" y="243793"/>
                  <a:pt x="1409004" y="248762"/>
                  <a:pt x="1423145" y="223537"/>
                </a:cubicBezTo>
                <a:cubicBezTo>
                  <a:pt x="1269520" y="182647"/>
                  <a:pt x="1123536" y="124559"/>
                  <a:pt x="965705" y="102013"/>
                </a:cubicBezTo>
                <a:cubicBezTo>
                  <a:pt x="967998" y="91312"/>
                  <a:pt x="970292" y="80612"/>
                  <a:pt x="972586" y="69912"/>
                </a:cubicBezTo>
                <a:cubicBezTo>
                  <a:pt x="1096020" y="85197"/>
                  <a:pt x="1219457" y="100484"/>
                  <a:pt x="1375376" y="119593"/>
                </a:cubicBezTo>
                <a:cubicBezTo>
                  <a:pt x="1279454" y="58828"/>
                  <a:pt x="1188885" y="79084"/>
                  <a:pt x="1117804" y="25200"/>
                </a:cubicBezTo>
                <a:cubicBezTo>
                  <a:pt x="1131179" y="4755"/>
                  <a:pt x="1147325" y="-405"/>
                  <a:pt x="1164045" y="25"/>
                </a:cubicBezTo>
                <a:close/>
              </a:path>
            </a:pathLst>
          </a:custGeom>
          <a:solidFill>
            <a:srgbClr val="B178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521B88-4FF4-4A47-A739-4C4D24BF8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551" y="1349114"/>
            <a:ext cx="5291527" cy="334280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i="1" dirty="0">
                <a:solidFill>
                  <a:srgbClr val="FFFFFF"/>
                </a:solidFill>
              </a:rPr>
              <a:t>News from our group</a:t>
            </a:r>
          </a:p>
        </p:txBody>
      </p:sp>
    </p:spTree>
    <p:extLst>
      <p:ext uri="{BB962C8B-B14F-4D97-AF65-F5344CB8AC3E}">
        <p14:creationId xmlns:p14="http://schemas.microsoft.com/office/powerpoint/2010/main" val="140192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3790F-D29E-AE4E-A530-4218E27E4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0253"/>
            <a:ext cx="10515600" cy="1325563"/>
          </a:xfrm>
        </p:spPr>
        <p:txBody>
          <a:bodyPr/>
          <a:lstStyle/>
          <a:p>
            <a:r>
              <a:rPr lang="en-CZ" dirty="0"/>
              <a:t>ALICE-group news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C0C97-903B-9845-9448-76B4AD113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636" y="1319134"/>
            <a:ext cx="11152681" cy="5368613"/>
          </a:xfrm>
        </p:spPr>
        <p:txBody>
          <a:bodyPr>
            <a:normAutofit fontScale="92500" lnSpcReduction="20000"/>
          </a:bodyPr>
          <a:lstStyle/>
          <a:p>
            <a:r>
              <a:rPr lang="en-CZ" dirty="0"/>
              <a:t>New collaboration positions</a:t>
            </a:r>
          </a:p>
          <a:p>
            <a:pPr lvl="1"/>
            <a:r>
              <a:rPr lang="en-CZ" dirty="0"/>
              <a:t>Michal B. – </a:t>
            </a:r>
            <a:r>
              <a:rPr lang="en-GB" dirty="0"/>
              <a:t>convenor of PWG-UD, coordinator of PAG-UPC </a:t>
            </a:r>
            <a:endParaRPr lang="en-CZ" dirty="0"/>
          </a:p>
          <a:p>
            <a:pPr lvl="1"/>
            <a:r>
              <a:rPr lang="en-CZ" dirty="0"/>
              <a:t>Katka – coordinator of PAG-Flow, Conference Committee member</a:t>
            </a:r>
          </a:p>
          <a:p>
            <a:pPr lvl="1"/>
            <a:r>
              <a:rPr lang="en-CZ" dirty="0"/>
              <a:t>Tomáš – ALICE Junior Representative</a:t>
            </a:r>
          </a:p>
          <a:p>
            <a:pPr>
              <a:lnSpc>
                <a:spcPct val="170000"/>
              </a:lnSpc>
            </a:pPr>
            <a:r>
              <a:rPr lang="en-CZ" dirty="0"/>
              <a:t>Detectors</a:t>
            </a:r>
          </a:p>
          <a:p>
            <a:pPr lvl="1"/>
            <a:r>
              <a:rPr lang="en-CZ" dirty="0"/>
              <a:t>FDD – Calibration of PMT’s (Solangel &amp; Vojta)</a:t>
            </a:r>
          </a:p>
          <a:p>
            <a:pPr lvl="1"/>
            <a:r>
              <a:rPr lang="en-CZ" dirty="0"/>
              <a:t>MFT – assembly, work on spare half-barrel, QC (D</a:t>
            </a:r>
            <a:r>
              <a:rPr lang="en-GB" dirty="0" err="1"/>
              <a:t>i</a:t>
            </a:r>
            <a:r>
              <a:rPr lang="en-CZ" dirty="0"/>
              <a:t>ana, Katka, Tomáš, JGC)</a:t>
            </a:r>
          </a:p>
          <a:p>
            <a:pPr>
              <a:lnSpc>
                <a:spcPct val="170000"/>
              </a:lnSpc>
            </a:pPr>
            <a:r>
              <a:rPr lang="en-CZ" dirty="0"/>
              <a:t>Ongoing analyses</a:t>
            </a:r>
          </a:p>
          <a:p>
            <a:pPr lvl="1"/>
            <a:r>
              <a:rPr lang="en-CZ" dirty="0"/>
              <a:t>Katka – </a:t>
            </a:r>
            <a:r>
              <a:rPr lang="en-GB" dirty="0"/>
              <a:t>Anisotropic flow with 2018 data (pp and </a:t>
            </a:r>
            <a:r>
              <a:rPr lang="en-GB" dirty="0" err="1"/>
              <a:t>PbPb</a:t>
            </a:r>
            <a:r>
              <a:rPr lang="en-GB" dirty="0"/>
              <a:t>)</a:t>
            </a:r>
            <a:endParaRPr lang="en-CZ" dirty="0"/>
          </a:p>
          <a:p>
            <a:pPr lvl="1"/>
            <a:r>
              <a:rPr lang="en-CZ" dirty="0"/>
              <a:t>Roman – </a:t>
            </a:r>
            <a:r>
              <a:rPr lang="en-GB" dirty="0"/>
              <a:t>Stability of </a:t>
            </a:r>
            <a:r>
              <a:rPr lang="en-GB" dirty="0" err="1"/>
              <a:t>vdM</a:t>
            </a:r>
            <a:r>
              <a:rPr lang="en-GB" dirty="0"/>
              <a:t> scan results for Pb-Pb collisions in 2018</a:t>
            </a:r>
            <a:endParaRPr lang="en-CZ" dirty="0"/>
          </a:p>
          <a:p>
            <a:pPr lvl="1"/>
            <a:r>
              <a:rPr lang="en-CZ" dirty="0"/>
              <a:t>Tomáš – </a:t>
            </a:r>
            <a:r>
              <a:rPr lang="en-GB" dirty="0"/>
              <a:t>Coherent production of J/Psi in classes of nuclear dissociation</a:t>
            </a:r>
            <a:endParaRPr lang="en-CZ" dirty="0"/>
          </a:p>
          <a:p>
            <a:pPr lvl="1"/>
            <a:r>
              <a:rPr lang="en-CZ" dirty="0"/>
              <a:t>Guillermo – </a:t>
            </a:r>
            <a:r>
              <a:rPr lang="en-GB" dirty="0"/>
              <a:t>Exclusive J/Psi production in p-Pb collisions</a:t>
            </a:r>
          </a:p>
          <a:p>
            <a:pPr lvl="1"/>
            <a:r>
              <a:rPr lang="en-GB" dirty="0"/>
              <a:t>David H. – Coherent production of rho in </a:t>
            </a:r>
            <a:r>
              <a:rPr lang="en-GB" dirty="0" err="1"/>
              <a:t>Xe-Xe</a:t>
            </a:r>
            <a:r>
              <a:rPr lang="en-GB" dirty="0"/>
              <a:t> collisions </a:t>
            </a:r>
          </a:p>
          <a:p>
            <a:pPr lvl="1"/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3022659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D0B87-8C75-AB42-B1A1-8E546F01C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ALICE-group news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71F87-DA63-EF4B-BC95-8DF7E37D6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7"/>
            <a:ext cx="10515600" cy="4802187"/>
          </a:xfrm>
        </p:spPr>
        <p:txBody>
          <a:bodyPr>
            <a:normAutofit fontScale="92500" lnSpcReduction="10000"/>
          </a:bodyPr>
          <a:lstStyle/>
          <a:p>
            <a:r>
              <a:rPr lang="en-CZ" dirty="0"/>
              <a:t>Selected recent papers</a:t>
            </a:r>
          </a:p>
          <a:p>
            <a:pPr lvl="1"/>
            <a:r>
              <a:rPr lang="en-CZ" dirty="0"/>
              <a:t>Michal B. &amp; Guillermo – NOON paper</a:t>
            </a:r>
          </a:p>
          <a:p>
            <a:pPr lvl="1"/>
            <a:r>
              <a:rPr lang="en-CZ" dirty="0"/>
              <a:t>David H. – </a:t>
            </a:r>
            <a:r>
              <a:rPr lang="en-GB" dirty="0"/>
              <a:t>Coherent </a:t>
            </a:r>
            <a:r>
              <a:rPr lang="el-GR" dirty="0"/>
              <a:t>ρ </a:t>
            </a:r>
            <a:r>
              <a:rPr lang="en-GB" dirty="0"/>
              <a:t>photoproduction in Pb-Pb</a:t>
            </a:r>
          </a:p>
          <a:p>
            <a:pPr lvl="1"/>
            <a:r>
              <a:rPr lang="en-CZ" dirty="0"/>
              <a:t>Roman; Roman &amp; Michal B. – paper proposals on J/psi production in PbPb collisions</a:t>
            </a:r>
          </a:p>
          <a:p>
            <a:pPr lvl="1"/>
            <a:r>
              <a:rPr lang="en-CZ" dirty="0"/>
              <a:t>Katka – ALICE review paper in progress</a:t>
            </a:r>
          </a:p>
          <a:p>
            <a:pPr>
              <a:lnSpc>
                <a:spcPct val="120000"/>
              </a:lnSpc>
            </a:pPr>
            <a:r>
              <a:rPr lang="en-CZ" dirty="0"/>
              <a:t>Conferences</a:t>
            </a:r>
          </a:p>
          <a:p>
            <a:pPr lvl="1"/>
            <a:r>
              <a:rPr lang="en-CZ" dirty="0"/>
              <a:t>Plenary talk at QM2019 in Wuhan by Katka, poster by Tomáš</a:t>
            </a:r>
          </a:p>
          <a:p>
            <a:pPr lvl="1"/>
            <a:r>
              <a:rPr lang="en-CZ" dirty="0"/>
              <a:t>Posters at QM (Tomáš), LHCP (David, Solangel), and ICHEP (Solangel)</a:t>
            </a:r>
          </a:p>
          <a:p>
            <a:pPr>
              <a:lnSpc>
                <a:spcPct val="170000"/>
              </a:lnSpc>
            </a:pPr>
            <a:r>
              <a:rPr lang="en-CZ" dirty="0"/>
              <a:t>More in Katka’s regular ALICE-CZ newsletter</a:t>
            </a:r>
          </a:p>
          <a:p>
            <a:r>
              <a:rPr lang="en-CZ" dirty="0"/>
              <a:t>Source – Jun/Jul/Aug newsletter</a:t>
            </a:r>
          </a:p>
        </p:txBody>
      </p:sp>
    </p:spTree>
    <p:extLst>
      <p:ext uri="{BB962C8B-B14F-4D97-AF65-F5344CB8AC3E}">
        <p14:creationId xmlns:p14="http://schemas.microsoft.com/office/powerpoint/2010/main" val="3677282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01AFE-1B20-A749-82DE-CC194B7FE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751" y="0"/>
            <a:ext cx="10515600" cy="1116765"/>
          </a:xfrm>
        </p:spPr>
        <p:txBody>
          <a:bodyPr/>
          <a:lstStyle/>
          <a:p>
            <a:r>
              <a:rPr lang="en-CZ" dirty="0"/>
              <a:t>Pheno-group news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BE278-56FB-5548-83EA-AF3FD55D9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666" y="1116765"/>
            <a:ext cx="11407515" cy="5756222"/>
          </a:xfrm>
        </p:spPr>
        <p:txBody>
          <a:bodyPr>
            <a:normAutofit fontScale="77500" lnSpcReduction="20000"/>
          </a:bodyPr>
          <a:lstStyle/>
          <a:p>
            <a:r>
              <a:rPr lang="en-CZ" dirty="0"/>
              <a:t>Selection of current topics</a:t>
            </a:r>
          </a:p>
          <a:p>
            <a:pPr lvl="1"/>
            <a:r>
              <a:rPr lang="en-CZ" dirty="0"/>
              <a:t>QCD phenomenology with b-BK</a:t>
            </a:r>
          </a:p>
          <a:p>
            <a:pPr lvl="1"/>
            <a:r>
              <a:rPr lang="en-CZ" dirty="0"/>
              <a:t>Angular version of b-BK</a:t>
            </a:r>
          </a:p>
          <a:p>
            <a:pPr lvl="1"/>
            <a:r>
              <a:rPr lang="en-CZ" dirty="0"/>
              <a:t>Numerical solution of NLO-BK</a:t>
            </a:r>
          </a:p>
          <a:p>
            <a:pPr lvl="1"/>
            <a:r>
              <a:rPr lang="en-CZ" dirty="0"/>
              <a:t>F</a:t>
            </a:r>
            <a:r>
              <a:rPr lang="en-GB" dirty="0"/>
              <a:t>l</a:t>
            </a:r>
            <a:r>
              <a:rPr lang="en-CZ" dirty="0"/>
              <a:t>uctuations of the proton and nuclear structure (hot-spot model)</a:t>
            </a:r>
          </a:p>
          <a:p>
            <a:r>
              <a:rPr lang="en-CZ" dirty="0"/>
              <a:t>New papers</a:t>
            </a:r>
          </a:p>
          <a:p>
            <a:pPr lvl="1"/>
            <a:r>
              <a:rPr lang="en-CZ" dirty="0"/>
              <a:t>Marek, Honza, and Guillermo – </a:t>
            </a:r>
            <a:r>
              <a:rPr lang="en-GB" dirty="0"/>
              <a:t>Nuclear structure functions with b-BK</a:t>
            </a:r>
            <a:endParaRPr lang="en-CZ" dirty="0"/>
          </a:p>
          <a:p>
            <a:pPr lvl="1"/>
            <a:r>
              <a:rPr lang="en-CZ" dirty="0"/>
              <a:t>Honza &amp; Marek – </a:t>
            </a:r>
            <a:r>
              <a:rPr lang="en-GB" dirty="0"/>
              <a:t>Contribution of the non-linear term in the BK equation to the nuclear structure functions </a:t>
            </a:r>
            <a:endParaRPr lang="en-CZ" dirty="0"/>
          </a:p>
          <a:p>
            <a:pPr lvl="1"/>
            <a:r>
              <a:rPr lang="en-CZ" dirty="0"/>
              <a:t>Guillermo, Dáša, Honza, and Marek – </a:t>
            </a:r>
            <a:r>
              <a:rPr lang="en-GB" dirty="0"/>
              <a:t>Photonuclear J/</a:t>
            </a:r>
            <a:r>
              <a:rPr lang="cs-CZ" dirty="0"/>
              <a:t>psi</a:t>
            </a:r>
            <a:r>
              <a:rPr lang="el-GR" dirty="0"/>
              <a:t> </a:t>
            </a:r>
            <a:r>
              <a:rPr lang="en-GB" dirty="0"/>
              <a:t>production at the LHC (submitted to PLB)</a:t>
            </a:r>
            <a:endParaRPr lang="en-CZ" dirty="0"/>
          </a:p>
          <a:p>
            <a:pPr lvl="1"/>
            <a:r>
              <a:rPr lang="en-CZ" dirty="0"/>
              <a:t>Honza, Dáša, Victor G., Guillermo, and Marek – Diffractive DIS with b-BK (in progress)</a:t>
            </a:r>
          </a:p>
          <a:p>
            <a:pPr lvl="1"/>
            <a:r>
              <a:rPr lang="en-CZ" dirty="0"/>
              <a:t>Michal K. – several papers with B. Kopeliovich, J. Nemcik, and R. Pasechnik</a:t>
            </a:r>
          </a:p>
          <a:p>
            <a:pPr lvl="1"/>
            <a:r>
              <a:rPr lang="en-CZ" dirty="0"/>
              <a:t>We were invited to contribute to EIC Yellow Report</a:t>
            </a:r>
          </a:p>
          <a:p>
            <a:r>
              <a:rPr lang="en-CZ" dirty="0"/>
              <a:t>Michal K. returned from Chile</a:t>
            </a:r>
          </a:p>
          <a:p>
            <a:r>
              <a:rPr lang="en-CZ" dirty="0"/>
              <a:t>Scientific visit by Victor Goncalves from Brazil in February</a:t>
            </a:r>
          </a:p>
          <a:p>
            <a:r>
              <a:rPr lang="en-CZ" dirty="0">
                <a:sym typeface="Wingdings" pitchFamily="2" charset="2"/>
              </a:rPr>
              <a:t>Marek – post-doc position in Zurich</a:t>
            </a:r>
            <a:endParaRPr lang="en-CZ" dirty="0"/>
          </a:p>
          <a:p>
            <a:r>
              <a:rPr lang="en-CZ" dirty="0"/>
              <a:t>Two new students – Matěj and Radim </a:t>
            </a:r>
            <a:r>
              <a:rPr lang="en-CZ" dirty="0">
                <a:sym typeface="Wingdings" pitchFamily="2" charset="2"/>
              </a:rPr>
              <a:t>:)</a:t>
            </a:r>
          </a:p>
        </p:txBody>
      </p:sp>
    </p:spTree>
    <p:extLst>
      <p:ext uri="{BB962C8B-B14F-4D97-AF65-F5344CB8AC3E}">
        <p14:creationId xmlns:p14="http://schemas.microsoft.com/office/powerpoint/2010/main" val="377300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541DB91-0B10-46D9-B34B-7BFF96026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CF7FE1C-8BC5-4B0C-A2BC-93AB72C90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rgbClr val="B1783B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132DBA-EE01-AD44-871C-DBF73A8C9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6157" y="507490"/>
            <a:ext cx="5827643" cy="860712"/>
          </a:xfrm>
        </p:spPr>
        <p:txBody>
          <a:bodyPr anchor="b">
            <a:normAutofit/>
          </a:bodyPr>
          <a:lstStyle/>
          <a:p>
            <a:r>
              <a:rPr lang="en-CZ" dirty="0"/>
              <a:t>Academic milestones</a:t>
            </a:r>
          </a:p>
        </p:txBody>
      </p:sp>
      <p:pic>
        <p:nvPicPr>
          <p:cNvPr id="7" name="Graphic 6" descr="Education">
            <a:extLst>
              <a:ext uri="{FF2B5EF4-FFF2-40B4-BE49-F238E27FC236}">
                <a16:creationId xmlns:a16="http://schemas.microsoft.com/office/drawing/2014/main" id="{F763E3BA-84D7-4476-B640-C9B39E24E2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7660" y="3646714"/>
            <a:ext cx="2879186" cy="287918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44E5E-A2EC-5242-BC80-299C3362D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6528" y="1588777"/>
            <a:ext cx="6412424" cy="4121149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CZ" dirty="0"/>
              <a:t>Daniel – bachelor degree</a:t>
            </a:r>
          </a:p>
          <a:p>
            <a:r>
              <a:rPr lang="en-CZ" dirty="0"/>
              <a:t>Diana and David G. – successful defence of their research projects</a:t>
            </a:r>
          </a:p>
          <a:p>
            <a:r>
              <a:rPr lang="en-CZ" dirty="0"/>
              <a:t>Marek – PhD thesis handed in (defence coming soon!)</a:t>
            </a:r>
          </a:p>
        </p:txBody>
      </p:sp>
    </p:spTree>
    <p:extLst>
      <p:ext uri="{BB962C8B-B14F-4D97-AF65-F5344CB8AC3E}">
        <p14:creationId xmlns:p14="http://schemas.microsoft.com/office/powerpoint/2010/main" val="2726941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0E21785-62D8-430F-9521-90166EF7C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D7CF8A0-D3E4-4A16-87D3-1D973AC61B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13296" y="697832"/>
            <a:ext cx="8189484" cy="5541981"/>
          </a:xfrm>
          <a:custGeom>
            <a:avLst/>
            <a:gdLst>
              <a:gd name="connsiteX0" fmla="*/ 1164045 w 7323233"/>
              <a:gd name="connsiteY0" fmla="*/ 25 h 5835507"/>
              <a:gd name="connsiteX1" fmla="*/ 1213723 w 7323233"/>
              <a:gd name="connsiteY1" fmla="*/ 8385 h 5835507"/>
              <a:gd name="connsiteX2" fmla="*/ 2251656 w 7323233"/>
              <a:gd name="connsiteY2" fmla="*/ 138318 h 5835507"/>
              <a:gd name="connsiteX3" fmla="*/ 3226534 w 7323233"/>
              <a:gd name="connsiteY3" fmla="*/ 205194 h 5835507"/>
              <a:gd name="connsiteX4" fmla="*/ 4404335 w 7323233"/>
              <a:gd name="connsiteY4" fmla="*/ 316784 h 5835507"/>
              <a:gd name="connsiteX5" fmla="*/ 5225968 w 7323233"/>
              <a:gd name="connsiteY5" fmla="*/ 350415 h 5835507"/>
              <a:gd name="connsiteX6" fmla="*/ 5266859 w 7323233"/>
              <a:gd name="connsiteY6" fmla="*/ 348884 h 5835507"/>
              <a:gd name="connsiteX7" fmla="*/ 5685318 w 7323233"/>
              <a:gd name="connsiteY7" fmla="*/ 399712 h 5835507"/>
              <a:gd name="connsiteX8" fmla="*/ 5411315 w 7323233"/>
              <a:gd name="connsiteY8" fmla="*/ 618305 h 5835507"/>
              <a:gd name="connsiteX9" fmla="*/ 5805698 w 7323233"/>
              <a:gd name="connsiteY9" fmla="*/ 721868 h 5835507"/>
              <a:gd name="connsiteX10" fmla="*/ 6188997 w 7323233"/>
              <a:gd name="connsiteY10" fmla="*/ 868233 h 5835507"/>
              <a:gd name="connsiteX11" fmla="*/ 6261225 w 7323233"/>
              <a:gd name="connsiteY11" fmla="*/ 928614 h 5835507"/>
              <a:gd name="connsiteX12" fmla="*/ 6858533 w 7323233"/>
              <a:gd name="connsiteY12" fmla="*/ 1323379 h 5835507"/>
              <a:gd name="connsiteX13" fmla="*/ 6744269 w 7323233"/>
              <a:gd name="connsiteY13" fmla="*/ 1407072 h 5835507"/>
              <a:gd name="connsiteX14" fmla="*/ 6956365 w 7323233"/>
              <a:gd name="connsiteY14" fmla="*/ 1507197 h 5835507"/>
              <a:gd name="connsiteX15" fmla="*/ 7004134 w 7323233"/>
              <a:gd name="connsiteY15" fmla="*/ 1549234 h 5835507"/>
              <a:gd name="connsiteX16" fmla="*/ 6963627 w 7323233"/>
              <a:gd name="connsiteY16" fmla="*/ 1599678 h 5835507"/>
              <a:gd name="connsiteX17" fmla="*/ 6875731 w 7323233"/>
              <a:gd name="connsiteY17" fmla="*/ 1634837 h 5835507"/>
              <a:gd name="connsiteX18" fmla="*/ 6759175 w 7323233"/>
              <a:gd name="connsiteY18" fmla="*/ 1723878 h 5835507"/>
              <a:gd name="connsiteX19" fmla="*/ 6763759 w 7323233"/>
              <a:gd name="connsiteY19" fmla="*/ 1793431 h 5835507"/>
              <a:gd name="connsiteX20" fmla="*/ 6832931 w 7323233"/>
              <a:gd name="connsiteY20" fmla="*/ 1919543 h 5835507"/>
              <a:gd name="connsiteX21" fmla="*/ 6728984 w 7323233"/>
              <a:gd name="connsiteY21" fmla="*/ 2051386 h 5835507"/>
              <a:gd name="connsiteX22" fmla="*/ 6675481 w 7323233"/>
              <a:gd name="connsiteY22" fmla="*/ 2090365 h 5835507"/>
              <a:gd name="connsiteX23" fmla="*/ 6778665 w 7323233"/>
              <a:gd name="connsiteY23" fmla="*/ 2103740 h 5835507"/>
              <a:gd name="connsiteX24" fmla="*/ 6814587 w 7323233"/>
              <a:gd name="connsiteY24" fmla="*/ 2158771 h 5835507"/>
              <a:gd name="connsiteX25" fmla="*/ 6830637 w 7323233"/>
              <a:gd name="connsiteY25" fmla="*/ 2186286 h 5835507"/>
              <a:gd name="connsiteX26" fmla="*/ 6928087 w 7323233"/>
              <a:gd name="connsiteY26" fmla="*/ 2358639 h 5835507"/>
              <a:gd name="connsiteX27" fmla="*/ 6911653 w 7323233"/>
              <a:gd name="connsiteY27" fmla="*/ 2406789 h 5835507"/>
              <a:gd name="connsiteX28" fmla="*/ 6749237 w 7323233"/>
              <a:gd name="connsiteY28" fmla="*/ 2639522 h 5835507"/>
              <a:gd name="connsiteX29" fmla="*/ 6921971 w 7323233"/>
              <a:gd name="connsiteY29" fmla="*/ 2704488 h 5835507"/>
              <a:gd name="connsiteX30" fmla="*/ 6932290 w 7323233"/>
              <a:gd name="connsiteY30" fmla="*/ 2814548 h 5835507"/>
              <a:gd name="connsiteX31" fmla="*/ 7020186 w 7323233"/>
              <a:gd name="connsiteY31" fmla="*/ 2937603 h 5835507"/>
              <a:gd name="connsiteX32" fmla="*/ 7213555 w 7323233"/>
              <a:gd name="connsiteY32" fmla="*/ 3110719 h 5835507"/>
              <a:gd name="connsiteX33" fmla="*/ 7323233 w 7323233"/>
              <a:gd name="connsiteY33" fmla="*/ 3226893 h 5835507"/>
              <a:gd name="connsiteX34" fmla="*/ 7134067 w 7323233"/>
              <a:gd name="connsiteY34" fmla="*/ 3257847 h 5835507"/>
              <a:gd name="connsiteX35" fmla="*/ 7104643 w 7323233"/>
              <a:gd name="connsiteY35" fmla="*/ 3275809 h 5835507"/>
              <a:gd name="connsiteX36" fmla="*/ 7127189 w 7323233"/>
              <a:gd name="connsiteY36" fmla="*/ 3336953 h 5835507"/>
              <a:gd name="connsiteX37" fmla="*/ 7157379 w 7323233"/>
              <a:gd name="connsiteY37" fmla="*/ 3397718 h 5835507"/>
              <a:gd name="connsiteX38" fmla="*/ 7136361 w 7323233"/>
              <a:gd name="connsiteY38" fmla="*/ 3445487 h 5835507"/>
              <a:gd name="connsiteX39" fmla="*/ 6988849 w 7323233"/>
              <a:gd name="connsiteY39" fmla="*/ 3652233 h 5835507"/>
              <a:gd name="connsiteX40" fmla="*/ 6867705 w 7323233"/>
              <a:gd name="connsiteY40" fmla="*/ 3734395 h 5835507"/>
              <a:gd name="connsiteX41" fmla="*/ 6591791 w 7323233"/>
              <a:gd name="connsiteY41" fmla="*/ 4107760 h 5835507"/>
              <a:gd name="connsiteX42" fmla="*/ 6505041 w 7323233"/>
              <a:gd name="connsiteY42" fmla="*/ 4228904 h 5835507"/>
              <a:gd name="connsiteX43" fmla="*/ 6569243 w 7323233"/>
              <a:gd name="connsiteY43" fmla="*/ 4271704 h 5835507"/>
              <a:gd name="connsiteX44" fmla="*/ 6446188 w 7323233"/>
              <a:gd name="connsiteY44" fmla="*/ 4398582 h 5835507"/>
              <a:gd name="connsiteX45" fmla="*/ 6301351 w 7323233"/>
              <a:gd name="connsiteY45" fmla="*/ 4539595 h 5835507"/>
              <a:gd name="connsiteX46" fmla="*/ 6263519 w 7323233"/>
              <a:gd name="connsiteY46" fmla="*/ 4577047 h 5835507"/>
              <a:gd name="connsiteX47" fmla="*/ 3277744 w 7323233"/>
              <a:gd name="connsiteY47" fmla="*/ 5834336 h 5835507"/>
              <a:gd name="connsiteX48" fmla="*/ 2490505 w 7323233"/>
              <a:gd name="connsiteY48" fmla="*/ 5648992 h 5835507"/>
              <a:gd name="connsiteX49" fmla="*/ 2179046 w 7323233"/>
              <a:gd name="connsiteY49" fmla="*/ 5504920 h 5835507"/>
              <a:gd name="connsiteX50" fmla="*/ 1780078 w 7323233"/>
              <a:gd name="connsiteY50" fmla="*/ 5273715 h 5835507"/>
              <a:gd name="connsiteX51" fmla="*/ 1353592 w 7323233"/>
              <a:gd name="connsiteY51" fmla="*/ 5087606 h 5835507"/>
              <a:gd name="connsiteX52" fmla="*/ 1208373 w 7323233"/>
              <a:gd name="connsiteY52" fmla="*/ 4917165 h 5835507"/>
              <a:gd name="connsiteX53" fmla="*/ 1157548 w 7323233"/>
              <a:gd name="connsiteY53" fmla="*/ 4869396 h 5835507"/>
              <a:gd name="connsiteX54" fmla="*/ 1030289 w 7323233"/>
              <a:gd name="connsiteY54" fmla="*/ 4807103 h 5835507"/>
              <a:gd name="connsiteX55" fmla="*/ 808258 w 7323233"/>
              <a:gd name="connsiteY55" fmla="*/ 4672585 h 5835507"/>
              <a:gd name="connsiteX56" fmla="*/ 889658 w 7323233"/>
              <a:gd name="connsiteY56" fmla="*/ 4642013 h 5835507"/>
              <a:gd name="connsiteX57" fmla="*/ 1123917 w 7323233"/>
              <a:gd name="connsiteY57" fmla="*/ 4723412 h 5835507"/>
              <a:gd name="connsiteX58" fmla="*/ 1294360 w 7323233"/>
              <a:gd name="connsiteY58" fmla="*/ 4745194 h 5835507"/>
              <a:gd name="connsiteX59" fmla="*/ 1054367 w 7323233"/>
              <a:gd name="connsiteY59" fmla="*/ 4603034 h 5835507"/>
              <a:gd name="connsiteX60" fmla="*/ 822015 w 7323233"/>
              <a:gd name="connsiteY60" fmla="*/ 4418070 h 5835507"/>
              <a:gd name="connsiteX61" fmla="*/ 1001246 w 7323233"/>
              <a:gd name="connsiteY61" fmla="*/ 4453610 h 5835507"/>
              <a:gd name="connsiteX62" fmla="*/ 1008889 w 7323233"/>
              <a:gd name="connsiteY62" fmla="*/ 4428770 h 5835507"/>
              <a:gd name="connsiteX63" fmla="*/ 853733 w 7323233"/>
              <a:gd name="connsiteY63" fmla="*/ 4208648 h 5835507"/>
              <a:gd name="connsiteX64" fmla="*/ 776921 w 7323233"/>
              <a:gd name="connsiteY64" fmla="*/ 4119989 h 5835507"/>
              <a:gd name="connsiteX65" fmla="*/ 431453 w 7323233"/>
              <a:gd name="connsiteY65" fmla="*/ 3852864 h 5835507"/>
              <a:gd name="connsiteX66" fmla="*/ 759342 w 7323233"/>
              <a:gd name="connsiteY66" fmla="*/ 3972095 h 5835507"/>
              <a:gd name="connsiteX67" fmla="*/ 420753 w 7323233"/>
              <a:gd name="connsiteY67" fmla="*/ 3712230 h 5835507"/>
              <a:gd name="connsiteX68" fmla="*/ 256425 w 7323233"/>
              <a:gd name="connsiteY68" fmla="*/ 3616309 h 5835507"/>
              <a:gd name="connsiteX69" fmla="*/ 214772 w 7323233"/>
              <a:gd name="connsiteY69" fmla="*/ 3559749 h 5835507"/>
              <a:gd name="connsiteX70" fmla="*/ 287762 w 7323233"/>
              <a:gd name="connsiteY70" fmla="*/ 3547521 h 5835507"/>
              <a:gd name="connsiteX71" fmla="*/ 511706 w 7323233"/>
              <a:gd name="connsiteY71" fmla="*/ 3569305 h 5835507"/>
              <a:gd name="connsiteX72" fmla="*/ 235409 w 7323233"/>
              <a:gd name="connsiteY72" fmla="*/ 3394659 h 5835507"/>
              <a:gd name="connsiteX73" fmla="*/ 442537 w 7323233"/>
              <a:gd name="connsiteY73" fmla="*/ 3421409 h 5835507"/>
              <a:gd name="connsiteX74" fmla="*/ 502152 w 7323233"/>
              <a:gd name="connsiteY74" fmla="*/ 3352622 h 5835507"/>
              <a:gd name="connsiteX75" fmla="*/ 598455 w 7323233"/>
              <a:gd name="connsiteY75" fmla="*/ 3241415 h 5835507"/>
              <a:gd name="connsiteX76" fmla="*/ 664949 w 7323233"/>
              <a:gd name="connsiteY76" fmla="*/ 3179506 h 5835507"/>
              <a:gd name="connsiteX77" fmla="*/ 692846 w 7323233"/>
              <a:gd name="connsiteY77" fmla="*/ 2984607 h 5835507"/>
              <a:gd name="connsiteX78" fmla="*/ 635524 w 7323233"/>
              <a:gd name="connsiteY78" fmla="*/ 2771366 h 5835507"/>
              <a:gd name="connsiteX79" fmla="*/ 480368 w 7323233"/>
              <a:gd name="connsiteY79" fmla="*/ 2663598 h 5835507"/>
              <a:gd name="connsiteX80" fmla="*/ 525081 w 7323233"/>
              <a:gd name="connsiteY80" fmla="*/ 2542454 h 5835507"/>
              <a:gd name="connsiteX81" fmla="*/ 855264 w 7323233"/>
              <a:gd name="connsiteY81" fmla="*/ 2615829 h 5835507"/>
              <a:gd name="connsiteX82" fmla="*/ 361137 w 7323233"/>
              <a:gd name="connsiteY82" fmla="*/ 2327301 h 5835507"/>
              <a:gd name="connsiteX83" fmla="*/ 444065 w 7323233"/>
              <a:gd name="connsiteY83" fmla="*/ 2312780 h 5835507"/>
              <a:gd name="connsiteX84" fmla="*/ 440625 w 7323233"/>
              <a:gd name="connsiteY84" fmla="*/ 2290233 h 5835507"/>
              <a:gd name="connsiteX85" fmla="*/ 445975 w 7323233"/>
              <a:gd name="connsiteY85" fmla="*/ 2151509 h 5835507"/>
              <a:gd name="connsiteX86" fmla="*/ 459734 w 7323233"/>
              <a:gd name="connsiteY86" fmla="*/ 2087690 h 5835507"/>
              <a:gd name="connsiteX87" fmla="*/ 437950 w 7323233"/>
              <a:gd name="connsiteY87" fmla="*/ 2014315 h 5835507"/>
              <a:gd name="connsiteX88" fmla="*/ 808640 w 7323233"/>
              <a:gd name="connsiteY88" fmla="*/ 2042977 h 5835507"/>
              <a:gd name="connsiteX89" fmla="*/ 969908 w 7323233"/>
              <a:gd name="connsiteY89" fmla="*/ 2026162 h 5835507"/>
              <a:gd name="connsiteX90" fmla="*/ 1251176 w 7323233"/>
              <a:gd name="connsiteY90" fmla="*/ 2021577 h 5835507"/>
              <a:gd name="connsiteX91" fmla="*/ 1381491 w 7323233"/>
              <a:gd name="connsiteY91" fmla="*/ 2035718 h 5835507"/>
              <a:gd name="connsiteX92" fmla="*/ 1492697 w 7323233"/>
              <a:gd name="connsiteY92" fmla="*/ 2017374 h 5835507"/>
              <a:gd name="connsiteX93" fmla="*/ 1386076 w 7323233"/>
              <a:gd name="connsiteY93" fmla="*/ 1931006 h 5835507"/>
              <a:gd name="connsiteX94" fmla="*/ 1235889 w 7323233"/>
              <a:gd name="connsiteY94" fmla="*/ 1932153 h 5835507"/>
              <a:gd name="connsiteX95" fmla="*/ 1128886 w 7323233"/>
              <a:gd name="connsiteY95" fmla="*/ 1875977 h 5835507"/>
              <a:gd name="connsiteX96" fmla="*/ 1026851 w 7323233"/>
              <a:gd name="connsiteY96" fmla="*/ 1774322 h 5835507"/>
              <a:gd name="connsiteX97" fmla="*/ 666861 w 7323233"/>
              <a:gd name="connsiteY97" fmla="*/ 1612290 h 5835507"/>
              <a:gd name="connsiteX98" fmla="*/ 601130 w 7323233"/>
              <a:gd name="connsiteY98" fmla="*/ 1550762 h 5835507"/>
              <a:gd name="connsiteX99" fmla="*/ 1630272 w 7323233"/>
              <a:gd name="connsiteY99" fmla="*/ 1785787 h 5835507"/>
              <a:gd name="connsiteX100" fmla="*/ 1312320 w 7323233"/>
              <a:gd name="connsiteY100" fmla="*/ 1687191 h 5835507"/>
              <a:gd name="connsiteX101" fmla="*/ 1527473 w 7323233"/>
              <a:gd name="connsiteY101" fmla="*/ 1705153 h 5835507"/>
              <a:gd name="connsiteX102" fmla="*/ 1646706 w 7323233"/>
              <a:gd name="connsiteY102" fmla="*/ 1639040 h 5835507"/>
              <a:gd name="connsiteX103" fmla="*/ 1645178 w 7323233"/>
              <a:gd name="connsiteY103" fmla="*/ 1620315 h 5835507"/>
              <a:gd name="connsiteX104" fmla="*/ 1557663 w 7323233"/>
              <a:gd name="connsiteY104" fmla="*/ 1558787 h 5835507"/>
              <a:gd name="connsiteX105" fmla="*/ 1506454 w 7323233"/>
              <a:gd name="connsiteY105" fmla="*/ 1519044 h 5835507"/>
              <a:gd name="connsiteX106" fmla="*/ 1366204 w 7323233"/>
              <a:gd name="connsiteY106" fmla="*/ 1375735 h 5835507"/>
              <a:gd name="connsiteX107" fmla="*/ 1466329 w 7323233"/>
              <a:gd name="connsiteY107" fmla="*/ 1360450 h 5835507"/>
              <a:gd name="connsiteX108" fmla="*/ 1503397 w 7323233"/>
              <a:gd name="connsiteY108" fmla="*/ 1330641 h 5835507"/>
              <a:gd name="connsiteX109" fmla="*/ 1475501 w 7323233"/>
              <a:gd name="connsiteY109" fmla="*/ 1288604 h 5835507"/>
              <a:gd name="connsiteX110" fmla="*/ 1165573 w 7323233"/>
              <a:gd name="connsiteY110" fmla="*/ 1159435 h 5835507"/>
              <a:gd name="connsiteX111" fmla="*/ 1141498 w 7323233"/>
              <a:gd name="connsiteY111" fmla="*/ 1059311 h 5835507"/>
              <a:gd name="connsiteX112" fmla="*/ 1199585 w 7323233"/>
              <a:gd name="connsiteY112" fmla="*/ 1044407 h 5835507"/>
              <a:gd name="connsiteX113" fmla="*/ 1267226 w 7323233"/>
              <a:gd name="connsiteY113" fmla="*/ 1051286 h 5835507"/>
              <a:gd name="connsiteX114" fmla="*/ 1213342 w 7323233"/>
              <a:gd name="connsiteY114" fmla="*/ 972561 h 5835507"/>
              <a:gd name="connsiteX115" fmla="*/ 993986 w 7323233"/>
              <a:gd name="connsiteY115" fmla="*/ 893073 h 5835507"/>
              <a:gd name="connsiteX116" fmla="*/ 1047486 w 7323233"/>
              <a:gd name="connsiteY116" fmla="*/ 820083 h 5835507"/>
              <a:gd name="connsiteX117" fmla="*/ 0 w 7323233"/>
              <a:gd name="connsiteY117" fmla="*/ 488371 h 5835507"/>
              <a:gd name="connsiteX118" fmla="*/ 188403 w 7323233"/>
              <a:gd name="connsiteY118" fmla="*/ 484933 h 5835507"/>
              <a:gd name="connsiteX119" fmla="*/ 584315 w 7323233"/>
              <a:gd name="connsiteY119" fmla="*/ 534230 h 5835507"/>
              <a:gd name="connsiteX120" fmla="*/ 782271 w 7323233"/>
              <a:gd name="connsiteY120" fmla="*/ 525824 h 5835507"/>
              <a:gd name="connsiteX121" fmla="*/ 967998 w 7323233"/>
              <a:gd name="connsiteY121" fmla="*/ 552574 h 5835507"/>
              <a:gd name="connsiteX122" fmla="*/ 1129651 w 7323233"/>
              <a:gd name="connsiteY122" fmla="*/ 552574 h 5835507"/>
              <a:gd name="connsiteX123" fmla="*/ 978317 w 7323233"/>
              <a:gd name="connsiteY123" fmla="*/ 513593 h 5835507"/>
              <a:gd name="connsiteX124" fmla="*/ 1074620 w 7323233"/>
              <a:gd name="connsiteY124" fmla="*/ 478818 h 5835507"/>
              <a:gd name="connsiteX125" fmla="*/ 1091435 w 7323233"/>
              <a:gd name="connsiteY125" fmla="*/ 436781 h 5835507"/>
              <a:gd name="connsiteX126" fmla="*/ 1135383 w 7323233"/>
              <a:gd name="connsiteY126" fmla="*/ 404296 h 5835507"/>
              <a:gd name="connsiteX127" fmla="*/ 1384166 w 7323233"/>
              <a:gd name="connsiteY127" fmla="*/ 420349 h 5835507"/>
              <a:gd name="connsiteX128" fmla="*/ 1219839 w 7323233"/>
              <a:gd name="connsiteY128" fmla="*/ 286593 h 5835507"/>
              <a:gd name="connsiteX129" fmla="*/ 1114364 w 7323233"/>
              <a:gd name="connsiteY129" fmla="*/ 264428 h 5835507"/>
              <a:gd name="connsiteX130" fmla="*/ 1090289 w 7323233"/>
              <a:gd name="connsiteY130" fmla="*/ 207487 h 5835507"/>
              <a:gd name="connsiteX131" fmla="*/ 1139204 w 7323233"/>
              <a:gd name="connsiteY131" fmla="*/ 195259 h 5835507"/>
              <a:gd name="connsiteX132" fmla="*/ 1382254 w 7323233"/>
              <a:gd name="connsiteY132" fmla="*/ 242265 h 5835507"/>
              <a:gd name="connsiteX133" fmla="*/ 1423145 w 7323233"/>
              <a:gd name="connsiteY133" fmla="*/ 223537 h 5835507"/>
              <a:gd name="connsiteX134" fmla="*/ 965705 w 7323233"/>
              <a:gd name="connsiteY134" fmla="*/ 102013 h 5835507"/>
              <a:gd name="connsiteX135" fmla="*/ 972586 w 7323233"/>
              <a:gd name="connsiteY135" fmla="*/ 69912 h 5835507"/>
              <a:gd name="connsiteX136" fmla="*/ 1375376 w 7323233"/>
              <a:gd name="connsiteY136" fmla="*/ 119593 h 5835507"/>
              <a:gd name="connsiteX137" fmla="*/ 1117804 w 7323233"/>
              <a:gd name="connsiteY137" fmla="*/ 25200 h 5835507"/>
              <a:gd name="connsiteX138" fmla="*/ 1164045 w 7323233"/>
              <a:gd name="connsiteY138" fmla="*/ 25 h 583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7323233" h="5835507">
                <a:moveTo>
                  <a:pt x="1164045" y="25"/>
                </a:moveTo>
                <a:cubicBezTo>
                  <a:pt x="1180764" y="455"/>
                  <a:pt x="1198056" y="6474"/>
                  <a:pt x="1213723" y="8385"/>
                </a:cubicBezTo>
                <a:cubicBezTo>
                  <a:pt x="1559575" y="51187"/>
                  <a:pt x="1905425" y="97428"/>
                  <a:pt x="2251656" y="138318"/>
                </a:cubicBezTo>
                <a:cubicBezTo>
                  <a:pt x="2575343" y="176534"/>
                  <a:pt x="2901320" y="185322"/>
                  <a:pt x="3226534" y="205194"/>
                </a:cubicBezTo>
                <a:cubicBezTo>
                  <a:pt x="3620153" y="229271"/>
                  <a:pt x="4013008" y="263284"/>
                  <a:pt x="4404335" y="316784"/>
                </a:cubicBezTo>
                <a:cubicBezTo>
                  <a:pt x="4676048" y="354236"/>
                  <a:pt x="4950435" y="380221"/>
                  <a:pt x="5225968" y="350415"/>
                </a:cubicBezTo>
                <a:cubicBezTo>
                  <a:pt x="5239725" y="348884"/>
                  <a:pt x="5255394" y="343918"/>
                  <a:pt x="5266859" y="348884"/>
                </a:cubicBezTo>
                <a:cubicBezTo>
                  <a:pt x="5400614" y="404680"/>
                  <a:pt x="5546596" y="364553"/>
                  <a:pt x="5685318" y="399712"/>
                </a:cubicBezTo>
                <a:cubicBezTo>
                  <a:pt x="5649777" y="535377"/>
                  <a:pt x="5497299" y="524293"/>
                  <a:pt x="5411315" y="618305"/>
                </a:cubicBezTo>
                <a:cubicBezTo>
                  <a:pt x="5551565" y="655755"/>
                  <a:pt x="5677676" y="693589"/>
                  <a:pt x="5805698" y="721868"/>
                </a:cubicBezTo>
                <a:cubicBezTo>
                  <a:pt x="5941363" y="751677"/>
                  <a:pt x="6056391" y="832311"/>
                  <a:pt x="6188997" y="868233"/>
                </a:cubicBezTo>
                <a:cubicBezTo>
                  <a:pt x="6217279" y="875876"/>
                  <a:pt x="6251291" y="902627"/>
                  <a:pt x="6261225" y="928614"/>
                </a:cubicBezTo>
                <a:cubicBezTo>
                  <a:pt x="6293326" y="1012688"/>
                  <a:pt x="6934199" y="1248479"/>
                  <a:pt x="6858533" y="1323379"/>
                </a:cubicBezTo>
                <a:cubicBezTo>
                  <a:pt x="6827197" y="1354335"/>
                  <a:pt x="6786687" y="1376500"/>
                  <a:pt x="6744269" y="1407072"/>
                </a:cubicBezTo>
                <a:cubicBezTo>
                  <a:pt x="6808090" y="1464778"/>
                  <a:pt x="6879934" y="1490000"/>
                  <a:pt x="6956365" y="1507197"/>
                </a:cubicBezTo>
                <a:cubicBezTo>
                  <a:pt x="6979295" y="1512547"/>
                  <a:pt x="7001843" y="1523247"/>
                  <a:pt x="7004134" y="1549234"/>
                </a:cubicBezTo>
                <a:cubicBezTo>
                  <a:pt x="7006427" y="1576366"/>
                  <a:pt x="6983115" y="1587066"/>
                  <a:pt x="6963627" y="1599678"/>
                </a:cubicBezTo>
                <a:cubicBezTo>
                  <a:pt x="6936493" y="1617256"/>
                  <a:pt x="6910125" y="1632543"/>
                  <a:pt x="6875731" y="1634837"/>
                </a:cubicBezTo>
                <a:cubicBezTo>
                  <a:pt x="6819171" y="1638275"/>
                  <a:pt x="6792040" y="1687191"/>
                  <a:pt x="6759175" y="1723878"/>
                </a:cubicBezTo>
                <a:cubicBezTo>
                  <a:pt x="6740831" y="1744515"/>
                  <a:pt x="6731659" y="1786169"/>
                  <a:pt x="6763759" y="1793431"/>
                </a:cubicBezTo>
                <a:cubicBezTo>
                  <a:pt x="6840955" y="1811009"/>
                  <a:pt x="6834840" y="1861837"/>
                  <a:pt x="6832931" y="1919543"/>
                </a:cubicBezTo>
                <a:cubicBezTo>
                  <a:pt x="6830255" y="1991005"/>
                  <a:pt x="6784777" y="2023871"/>
                  <a:pt x="6728984" y="2051386"/>
                </a:cubicBezTo>
                <a:cubicBezTo>
                  <a:pt x="6709875" y="2060939"/>
                  <a:pt x="6682743" y="2060556"/>
                  <a:pt x="6675481" y="2090365"/>
                </a:cubicBezTo>
                <a:cubicBezTo>
                  <a:pt x="6706819" y="2118645"/>
                  <a:pt x="6745034" y="2095715"/>
                  <a:pt x="6778665" y="2103740"/>
                </a:cubicBezTo>
                <a:cubicBezTo>
                  <a:pt x="6806561" y="2110237"/>
                  <a:pt x="6852802" y="2106799"/>
                  <a:pt x="6814587" y="2158771"/>
                </a:cubicBezTo>
                <a:cubicBezTo>
                  <a:pt x="6803503" y="2173674"/>
                  <a:pt x="6816497" y="2185139"/>
                  <a:pt x="6830637" y="2186286"/>
                </a:cubicBezTo>
                <a:cubicBezTo>
                  <a:pt x="6943755" y="2198133"/>
                  <a:pt x="6891781" y="2303226"/>
                  <a:pt x="6928087" y="2358639"/>
                </a:cubicBezTo>
                <a:cubicBezTo>
                  <a:pt x="6938021" y="2373923"/>
                  <a:pt x="6927321" y="2400292"/>
                  <a:pt x="6911653" y="2406789"/>
                </a:cubicBezTo>
                <a:cubicBezTo>
                  <a:pt x="6811528" y="2449592"/>
                  <a:pt x="6797771" y="2551626"/>
                  <a:pt x="6749237" y="2639522"/>
                </a:cubicBezTo>
                <a:cubicBezTo>
                  <a:pt x="6801975" y="2674298"/>
                  <a:pt x="6865031" y="2681941"/>
                  <a:pt x="6921971" y="2704488"/>
                </a:cubicBezTo>
                <a:cubicBezTo>
                  <a:pt x="6981205" y="2728182"/>
                  <a:pt x="6981205" y="2745760"/>
                  <a:pt x="6932290" y="2814548"/>
                </a:cubicBezTo>
                <a:cubicBezTo>
                  <a:pt x="7059546" y="2829453"/>
                  <a:pt x="7059546" y="2829453"/>
                  <a:pt x="7020186" y="2937603"/>
                </a:cubicBezTo>
                <a:cubicBezTo>
                  <a:pt x="7126808" y="2947538"/>
                  <a:pt x="7197123" y="2998747"/>
                  <a:pt x="7213555" y="3110719"/>
                </a:cubicBezTo>
                <a:cubicBezTo>
                  <a:pt x="7221580" y="3164984"/>
                  <a:pt x="7269733" y="3190588"/>
                  <a:pt x="7323233" y="3226893"/>
                </a:cubicBezTo>
                <a:cubicBezTo>
                  <a:pt x="7256739" y="3262053"/>
                  <a:pt x="7211645" y="3335425"/>
                  <a:pt x="7134067" y="3257847"/>
                </a:cubicBezTo>
                <a:cubicBezTo>
                  <a:pt x="7105789" y="3229569"/>
                  <a:pt x="7108462" y="3265491"/>
                  <a:pt x="7104643" y="3275809"/>
                </a:cubicBezTo>
                <a:cubicBezTo>
                  <a:pt x="7095471" y="3301031"/>
                  <a:pt x="7114577" y="3317846"/>
                  <a:pt x="7127189" y="3336953"/>
                </a:cubicBezTo>
                <a:cubicBezTo>
                  <a:pt x="7139417" y="3356062"/>
                  <a:pt x="7153939" y="3376315"/>
                  <a:pt x="7157379" y="3397718"/>
                </a:cubicBezTo>
                <a:cubicBezTo>
                  <a:pt x="7159671" y="3412621"/>
                  <a:pt x="7148589" y="3434403"/>
                  <a:pt x="7136361" y="3445487"/>
                </a:cubicBezTo>
                <a:cubicBezTo>
                  <a:pt x="7072159" y="3503956"/>
                  <a:pt x="7110374" y="3635418"/>
                  <a:pt x="6988849" y="3652233"/>
                </a:cubicBezTo>
                <a:cubicBezTo>
                  <a:pt x="6934199" y="3659874"/>
                  <a:pt x="6907831" y="3708027"/>
                  <a:pt x="6867705" y="3734395"/>
                </a:cubicBezTo>
                <a:cubicBezTo>
                  <a:pt x="6728219" y="3826495"/>
                  <a:pt x="6634972" y="3944964"/>
                  <a:pt x="6591791" y="4107760"/>
                </a:cubicBezTo>
                <a:cubicBezTo>
                  <a:pt x="6579943" y="4152854"/>
                  <a:pt x="6534466" y="4189160"/>
                  <a:pt x="6505041" y="4228904"/>
                </a:cubicBezTo>
                <a:cubicBezTo>
                  <a:pt x="6519181" y="4257948"/>
                  <a:pt x="6596375" y="4195273"/>
                  <a:pt x="6569243" y="4271704"/>
                </a:cubicBezTo>
                <a:cubicBezTo>
                  <a:pt x="6548606" y="4329029"/>
                  <a:pt x="6495869" y="4364569"/>
                  <a:pt x="6446188" y="4398582"/>
                </a:cubicBezTo>
                <a:cubicBezTo>
                  <a:pt x="6389629" y="4437179"/>
                  <a:pt x="6326957" y="4468132"/>
                  <a:pt x="6301351" y="4539595"/>
                </a:cubicBezTo>
                <a:cubicBezTo>
                  <a:pt x="6296001" y="4554882"/>
                  <a:pt x="6278804" y="4570932"/>
                  <a:pt x="6263519" y="4577047"/>
                </a:cubicBezTo>
                <a:cubicBezTo>
                  <a:pt x="5466343" y="5834719"/>
                  <a:pt x="3503978" y="5843126"/>
                  <a:pt x="3277744" y="5834336"/>
                </a:cubicBezTo>
                <a:cubicBezTo>
                  <a:pt x="3003739" y="5823254"/>
                  <a:pt x="2744636" y="5745676"/>
                  <a:pt x="2490505" y="5648992"/>
                </a:cubicBezTo>
                <a:cubicBezTo>
                  <a:pt x="2383118" y="5608101"/>
                  <a:pt x="2283377" y="5550014"/>
                  <a:pt x="2179046" y="5504920"/>
                </a:cubicBezTo>
                <a:cubicBezTo>
                  <a:pt x="2034975" y="5442627"/>
                  <a:pt x="1923768" y="5323777"/>
                  <a:pt x="1780078" y="5273715"/>
                </a:cubicBezTo>
                <a:cubicBezTo>
                  <a:pt x="1632184" y="5222124"/>
                  <a:pt x="1505691" y="5127731"/>
                  <a:pt x="1353592" y="5087606"/>
                </a:cubicBezTo>
                <a:cubicBezTo>
                  <a:pt x="1273341" y="5066205"/>
                  <a:pt x="1195763" y="5027608"/>
                  <a:pt x="1208373" y="4917165"/>
                </a:cubicBezTo>
                <a:cubicBezTo>
                  <a:pt x="1211813" y="4885828"/>
                  <a:pt x="1190795" y="4860224"/>
                  <a:pt x="1157548" y="4869396"/>
                </a:cubicBezTo>
                <a:cubicBezTo>
                  <a:pt x="1094110" y="4886593"/>
                  <a:pt x="1065448" y="4841115"/>
                  <a:pt x="1030289" y="4807103"/>
                </a:cubicBezTo>
                <a:cubicBezTo>
                  <a:pt x="967617" y="4746725"/>
                  <a:pt x="908001" y="4682522"/>
                  <a:pt x="808258" y="4672585"/>
                </a:cubicBezTo>
                <a:cubicBezTo>
                  <a:pt x="827365" y="4625197"/>
                  <a:pt x="859849" y="4632078"/>
                  <a:pt x="889658" y="4642013"/>
                </a:cubicBezTo>
                <a:cubicBezTo>
                  <a:pt x="967998" y="4668000"/>
                  <a:pt x="1045576" y="4697425"/>
                  <a:pt x="1123917" y="4723412"/>
                </a:cubicBezTo>
                <a:cubicBezTo>
                  <a:pt x="1175126" y="4740228"/>
                  <a:pt x="1225954" y="4763921"/>
                  <a:pt x="1294360" y="4745194"/>
                </a:cubicBezTo>
                <a:cubicBezTo>
                  <a:pt x="1235507" y="4649656"/>
                  <a:pt x="1135383" y="4632459"/>
                  <a:pt x="1054367" y="4603034"/>
                </a:cubicBezTo>
                <a:cubicBezTo>
                  <a:pt x="953095" y="4565966"/>
                  <a:pt x="893480" y="4496029"/>
                  <a:pt x="822015" y="4418070"/>
                </a:cubicBezTo>
                <a:cubicBezTo>
                  <a:pt x="896536" y="4399344"/>
                  <a:pt x="942777" y="4456669"/>
                  <a:pt x="1001246" y="4453610"/>
                </a:cubicBezTo>
                <a:cubicBezTo>
                  <a:pt x="1004304" y="4443675"/>
                  <a:pt x="1009654" y="4429153"/>
                  <a:pt x="1008889" y="4428770"/>
                </a:cubicBezTo>
                <a:cubicBezTo>
                  <a:pt x="913351" y="4385969"/>
                  <a:pt x="868639" y="4305717"/>
                  <a:pt x="853733" y="4208648"/>
                </a:cubicBezTo>
                <a:cubicBezTo>
                  <a:pt x="846092" y="4158588"/>
                  <a:pt x="811315" y="4142920"/>
                  <a:pt x="776921" y="4119989"/>
                </a:cubicBezTo>
                <a:cubicBezTo>
                  <a:pt x="656924" y="4038591"/>
                  <a:pt x="530049" y="3964835"/>
                  <a:pt x="431453" y="3852864"/>
                </a:cubicBezTo>
                <a:cubicBezTo>
                  <a:pt x="545336" y="3867767"/>
                  <a:pt x="636671" y="3940758"/>
                  <a:pt x="759342" y="3972095"/>
                </a:cubicBezTo>
                <a:cubicBezTo>
                  <a:pt x="661893" y="3849042"/>
                  <a:pt x="535781" y="3786751"/>
                  <a:pt x="420753" y="3712230"/>
                </a:cubicBezTo>
                <a:cubicBezTo>
                  <a:pt x="368397" y="3678218"/>
                  <a:pt x="319865" y="3634652"/>
                  <a:pt x="256425" y="3616309"/>
                </a:cubicBezTo>
                <a:cubicBezTo>
                  <a:pt x="233878" y="3609812"/>
                  <a:pt x="196810" y="3596055"/>
                  <a:pt x="214772" y="3559749"/>
                </a:cubicBezTo>
                <a:cubicBezTo>
                  <a:pt x="230057" y="3529561"/>
                  <a:pt x="260247" y="3538731"/>
                  <a:pt x="287762" y="3547521"/>
                </a:cubicBezTo>
                <a:cubicBezTo>
                  <a:pt x="353875" y="3569305"/>
                  <a:pt x="422281" y="3569687"/>
                  <a:pt x="511706" y="3569305"/>
                </a:cubicBezTo>
                <a:cubicBezTo>
                  <a:pt x="436803" y="3469562"/>
                  <a:pt x="299609" y="3499371"/>
                  <a:pt x="235409" y="3394659"/>
                </a:cubicBezTo>
                <a:cubicBezTo>
                  <a:pt x="315659" y="3376315"/>
                  <a:pt x="377569" y="3414149"/>
                  <a:pt x="442537" y="3421409"/>
                </a:cubicBezTo>
                <a:cubicBezTo>
                  <a:pt x="501387" y="3427906"/>
                  <a:pt x="515909" y="3410328"/>
                  <a:pt x="502152" y="3352622"/>
                </a:cubicBezTo>
                <a:cubicBezTo>
                  <a:pt x="480752" y="3262815"/>
                  <a:pt x="512852" y="3216956"/>
                  <a:pt x="598455" y="3241415"/>
                </a:cubicBezTo>
                <a:cubicBezTo>
                  <a:pt x="677943" y="3264344"/>
                  <a:pt x="686349" y="3230715"/>
                  <a:pt x="664949" y="3179506"/>
                </a:cubicBezTo>
                <a:cubicBezTo>
                  <a:pt x="634377" y="3104987"/>
                  <a:pt x="669153" y="3047281"/>
                  <a:pt x="692846" y="2984607"/>
                </a:cubicBezTo>
                <a:cubicBezTo>
                  <a:pt x="729152" y="2889069"/>
                  <a:pt x="713865" y="2842445"/>
                  <a:pt x="635524" y="2771366"/>
                </a:cubicBezTo>
                <a:cubicBezTo>
                  <a:pt x="591577" y="2731620"/>
                  <a:pt x="544190" y="2697991"/>
                  <a:pt x="480368" y="2663598"/>
                </a:cubicBezTo>
                <a:cubicBezTo>
                  <a:pt x="627499" y="2644872"/>
                  <a:pt x="473109" y="2581817"/>
                  <a:pt x="525081" y="2542454"/>
                </a:cubicBezTo>
                <a:cubicBezTo>
                  <a:pt x="629027" y="2526404"/>
                  <a:pt x="713865" y="2651751"/>
                  <a:pt x="855264" y="2615829"/>
                </a:cubicBezTo>
                <a:cubicBezTo>
                  <a:pt x="680618" y="2507295"/>
                  <a:pt x="487630" y="2471755"/>
                  <a:pt x="361137" y="2327301"/>
                </a:cubicBezTo>
                <a:cubicBezTo>
                  <a:pt x="390181" y="2294436"/>
                  <a:pt x="419224" y="2325008"/>
                  <a:pt x="444065" y="2312780"/>
                </a:cubicBezTo>
                <a:cubicBezTo>
                  <a:pt x="443300" y="2305136"/>
                  <a:pt x="445212" y="2293671"/>
                  <a:pt x="440625" y="2290233"/>
                </a:cubicBezTo>
                <a:cubicBezTo>
                  <a:pt x="346234" y="2211508"/>
                  <a:pt x="344703" y="2209598"/>
                  <a:pt x="445975" y="2151509"/>
                </a:cubicBezTo>
                <a:cubicBezTo>
                  <a:pt x="481515" y="2131255"/>
                  <a:pt x="478459" y="2113293"/>
                  <a:pt x="459734" y="2087690"/>
                </a:cubicBezTo>
                <a:cubicBezTo>
                  <a:pt x="446356" y="2069728"/>
                  <a:pt x="430306" y="2053677"/>
                  <a:pt x="437950" y="2014315"/>
                </a:cubicBezTo>
                <a:cubicBezTo>
                  <a:pt x="493362" y="2064761"/>
                  <a:pt x="761252" y="2048327"/>
                  <a:pt x="808640" y="2042977"/>
                </a:cubicBezTo>
                <a:cubicBezTo>
                  <a:pt x="861758" y="2037246"/>
                  <a:pt x="914114" y="2012787"/>
                  <a:pt x="969908" y="2026162"/>
                </a:cubicBezTo>
                <a:cubicBezTo>
                  <a:pt x="1014621" y="2036864"/>
                  <a:pt x="1221748" y="2140427"/>
                  <a:pt x="1251176" y="2021577"/>
                </a:cubicBezTo>
                <a:cubicBezTo>
                  <a:pt x="1252704" y="2015846"/>
                  <a:pt x="1336395" y="2029221"/>
                  <a:pt x="1381491" y="2035718"/>
                </a:cubicBezTo>
                <a:cubicBezTo>
                  <a:pt x="1421235" y="2041068"/>
                  <a:pt x="1465947" y="2064761"/>
                  <a:pt x="1492697" y="2017374"/>
                </a:cubicBezTo>
                <a:cubicBezTo>
                  <a:pt x="1508366" y="1989477"/>
                  <a:pt x="1443782" y="1935593"/>
                  <a:pt x="1386076" y="1931006"/>
                </a:cubicBezTo>
                <a:cubicBezTo>
                  <a:pt x="1336013" y="1926802"/>
                  <a:pt x="1283658" y="1920687"/>
                  <a:pt x="1235889" y="1932153"/>
                </a:cubicBezTo>
                <a:cubicBezTo>
                  <a:pt x="1177038" y="1945911"/>
                  <a:pt x="1145320" y="1923746"/>
                  <a:pt x="1128886" y="1875977"/>
                </a:cubicBezTo>
                <a:cubicBezTo>
                  <a:pt x="1110542" y="1823240"/>
                  <a:pt x="1075383" y="1798781"/>
                  <a:pt x="1026851" y="1774322"/>
                </a:cubicBezTo>
                <a:cubicBezTo>
                  <a:pt x="909146" y="1715090"/>
                  <a:pt x="796030" y="1646684"/>
                  <a:pt x="666861" y="1612290"/>
                </a:cubicBezTo>
                <a:cubicBezTo>
                  <a:pt x="641255" y="1605409"/>
                  <a:pt x="612977" y="1596238"/>
                  <a:pt x="601130" y="1550762"/>
                </a:cubicBezTo>
                <a:cubicBezTo>
                  <a:pt x="950802" y="1618785"/>
                  <a:pt x="1269520" y="1796106"/>
                  <a:pt x="1630272" y="1785787"/>
                </a:cubicBezTo>
                <a:cubicBezTo>
                  <a:pt x="1531678" y="1729610"/>
                  <a:pt x="1417413" y="1726553"/>
                  <a:pt x="1312320" y="1687191"/>
                </a:cubicBezTo>
                <a:cubicBezTo>
                  <a:pt x="1386841" y="1657765"/>
                  <a:pt x="1456775" y="1688337"/>
                  <a:pt x="1527473" y="1705153"/>
                </a:cubicBezTo>
                <a:cubicBezTo>
                  <a:pt x="1586707" y="1718909"/>
                  <a:pt x="1640210" y="1721203"/>
                  <a:pt x="1646706" y="1639040"/>
                </a:cubicBezTo>
                <a:cubicBezTo>
                  <a:pt x="1644413" y="1633690"/>
                  <a:pt x="1644794" y="1626812"/>
                  <a:pt x="1645178" y="1620315"/>
                </a:cubicBezTo>
                <a:cubicBezTo>
                  <a:pt x="1625304" y="1586303"/>
                  <a:pt x="1594350" y="1568725"/>
                  <a:pt x="1557663" y="1558787"/>
                </a:cubicBezTo>
                <a:cubicBezTo>
                  <a:pt x="1535498" y="1552672"/>
                  <a:pt x="1506073" y="1543500"/>
                  <a:pt x="1506454" y="1519044"/>
                </a:cubicBezTo>
                <a:cubicBezTo>
                  <a:pt x="1507601" y="1428472"/>
                  <a:pt x="1436904" y="1402104"/>
                  <a:pt x="1366204" y="1375735"/>
                </a:cubicBezTo>
                <a:cubicBezTo>
                  <a:pt x="1405566" y="1330641"/>
                  <a:pt x="1436520" y="1363888"/>
                  <a:pt x="1466329" y="1360450"/>
                </a:cubicBezTo>
                <a:cubicBezTo>
                  <a:pt x="1485819" y="1358157"/>
                  <a:pt x="1503397" y="1353953"/>
                  <a:pt x="1503397" y="1330641"/>
                </a:cubicBezTo>
                <a:cubicBezTo>
                  <a:pt x="1503779" y="1311151"/>
                  <a:pt x="1494607" y="1288985"/>
                  <a:pt x="1475501" y="1288604"/>
                </a:cubicBezTo>
                <a:cubicBezTo>
                  <a:pt x="1355885" y="1285163"/>
                  <a:pt x="1289773" y="1159817"/>
                  <a:pt x="1165573" y="1159435"/>
                </a:cubicBezTo>
                <a:cubicBezTo>
                  <a:pt x="1091435" y="1159435"/>
                  <a:pt x="1204170" y="1088738"/>
                  <a:pt x="1141498" y="1059311"/>
                </a:cubicBezTo>
                <a:cubicBezTo>
                  <a:pt x="1127739" y="1052814"/>
                  <a:pt x="1177420" y="1042879"/>
                  <a:pt x="1199585" y="1044407"/>
                </a:cubicBezTo>
                <a:cubicBezTo>
                  <a:pt x="1221367" y="1045935"/>
                  <a:pt x="1240857" y="1064661"/>
                  <a:pt x="1267226" y="1051286"/>
                </a:cubicBezTo>
                <a:cubicBezTo>
                  <a:pt x="1281748" y="1003517"/>
                  <a:pt x="1244298" y="985938"/>
                  <a:pt x="1213342" y="972561"/>
                </a:cubicBezTo>
                <a:cubicBezTo>
                  <a:pt x="1141879" y="941607"/>
                  <a:pt x="1072327" y="904157"/>
                  <a:pt x="993986" y="893073"/>
                </a:cubicBezTo>
                <a:cubicBezTo>
                  <a:pt x="966089" y="889252"/>
                  <a:pt x="1034111" y="838042"/>
                  <a:pt x="1047486" y="820083"/>
                </a:cubicBezTo>
                <a:cubicBezTo>
                  <a:pt x="732209" y="631299"/>
                  <a:pt x="353112" y="640852"/>
                  <a:pt x="0" y="488371"/>
                </a:cubicBezTo>
                <a:cubicBezTo>
                  <a:pt x="77960" y="458564"/>
                  <a:pt x="135284" y="480346"/>
                  <a:pt x="188403" y="484933"/>
                </a:cubicBezTo>
                <a:cubicBezTo>
                  <a:pt x="321009" y="496396"/>
                  <a:pt x="452090" y="520090"/>
                  <a:pt x="584315" y="534230"/>
                </a:cubicBezTo>
                <a:cubicBezTo>
                  <a:pt x="649281" y="541108"/>
                  <a:pt x="709662" y="567096"/>
                  <a:pt x="782271" y="525824"/>
                </a:cubicBezTo>
                <a:cubicBezTo>
                  <a:pt x="830805" y="498308"/>
                  <a:pt x="908383" y="528115"/>
                  <a:pt x="967998" y="552574"/>
                </a:cubicBezTo>
                <a:cubicBezTo>
                  <a:pt x="1017296" y="572827"/>
                  <a:pt x="1064301" y="578177"/>
                  <a:pt x="1129651" y="552574"/>
                </a:cubicBezTo>
                <a:cubicBezTo>
                  <a:pt x="1070417" y="536905"/>
                  <a:pt x="1024939" y="523149"/>
                  <a:pt x="978317" y="513593"/>
                </a:cubicBezTo>
                <a:cubicBezTo>
                  <a:pt x="941248" y="505952"/>
                  <a:pt x="1029526" y="474996"/>
                  <a:pt x="1074620" y="478818"/>
                </a:cubicBezTo>
                <a:cubicBezTo>
                  <a:pt x="1137676" y="484168"/>
                  <a:pt x="1102136" y="464296"/>
                  <a:pt x="1091435" y="436781"/>
                </a:cubicBezTo>
                <a:cubicBezTo>
                  <a:pt x="1079970" y="407355"/>
                  <a:pt x="1113982" y="398184"/>
                  <a:pt x="1135383" y="404296"/>
                </a:cubicBezTo>
                <a:cubicBezTo>
                  <a:pt x="1217545" y="428374"/>
                  <a:pt x="1299326" y="385955"/>
                  <a:pt x="1384166" y="420349"/>
                </a:cubicBezTo>
                <a:cubicBezTo>
                  <a:pt x="1362764" y="335509"/>
                  <a:pt x="1316523" y="298440"/>
                  <a:pt x="1219839" y="286593"/>
                </a:cubicBezTo>
                <a:cubicBezTo>
                  <a:pt x="1183533" y="282009"/>
                  <a:pt x="1145701" y="288887"/>
                  <a:pt x="1114364" y="264428"/>
                </a:cubicBezTo>
                <a:cubicBezTo>
                  <a:pt x="1096402" y="250290"/>
                  <a:pt x="1076148" y="233474"/>
                  <a:pt x="1090289" y="207487"/>
                </a:cubicBezTo>
                <a:cubicBezTo>
                  <a:pt x="1100223" y="189144"/>
                  <a:pt x="1121626" y="189144"/>
                  <a:pt x="1139204" y="195259"/>
                </a:cubicBezTo>
                <a:cubicBezTo>
                  <a:pt x="1217929" y="222393"/>
                  <a:pt x="1300091" y="232328"/>
                  <a:pt x="1382254" y="242265"/>
                </a:cubicBezTo>
                <a:cubicBezTo>
                  <a:pt x="1394866" y="243793"/>
                  <a:pt x="1409004" y="248762"/>
                  <a:pt x="1423145" y="223537"/>
                </a:cubicBezTo>
                <a:cubicBezTo>
                  <a:pt x="1269520" y="182647"/>
                  <a:pt x="1123536" y="124559"/>
                  <a:pt x="965705" y="102013"/>
                </a:cubicBezTo>
                <a:cubicBezTo>
                  <a:pt x="967998" y="91312"/>
                  <a:pt x="970292" y="80612"/>
                  <a:pt x="972586" y="69912"/>
                </a:cubicBezTo>
                <a:cubicBezTo>
                  <a:pt x="1096020" y="85197"/>
                  <a:pt x="1219457" y="100484"/>
                  <a:pt x="1375376" y="119593"/>
                </a:cubicBezTo>
                <a:cubicBezTo>
                  <a:pt x="1279454" y="58828"/>
                  <a:pt x="1188885" y="79084"/>
                  <a:pt x="1117804" y="25200"/>
                </a:cubicBezTo>
                <a:cubicBezTo>
                  <a:pt x="1131179" y="4755"/>
                  <a:pt x="1147325" y="-405"/>
                  <a:pt x="1164045" y="25"/>
                </a:cubicBezTo>
                <a:close/>
              </a:path>
            </a:pathLst>
          </a:custGeom>
          <a:solidFill>
            <a:srgbClr val="B178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FB6232-38D3-6F4F-93EE-0280E1E73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3949" y="1835639"/>
            <a:ext cx="5541054" cy="21494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b="1" i="1" dirty="0">
                <a:solidFill>
                  <a:srgbClr val="FFFFFF"/>
                </a:solidFill>
              </a:rPr>
              <a:t>Prizes</a:t>
            </a:r>
          </a:p>
        </p:txBody>
      </p:sp>
    </p:spTree>
    <p:extLst>
      <p:ext uri="{BB962C8B-B14F-4D97-AF65-F5344CB8AC3E}">
        <p14:creationId xmlns:p14="http://schemas.microsoft.com/office/powerpoint/2010/main" val="909640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271025-6FCE-7544-A3AE-02AED9EF9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079" y="284281"/>
            <a:ext cx="9674352" cy="7086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Z" sz="3200" dirty="0"/>
              <a:t>David H. for his conference contribution</a:t>
            </a:r>
          </a:p>
          <a:p>
            <a:pPr marL="0" indent="0">
              <a:buNone/>
            </a:pPr>
            <a:r>
              <a:rPr lang="en-CZ" sz="3200" b="1" dirty="0"/>
              <a:t>LHCP Conference Best-poster award</a:t>
            </a:r>
          </a:p>
          <a:p>
            <a:pPr marL="0" indent="0">
              <a:buNone/>
            </a:pPr>
            <a:r>
              <a:rPr lang="en-CZ" sz="3200" dirty="0"/>
              <a:t>CERN, EPJ</a:t>
            </a:r>
          </a:p>
        </p:txBody>
      </p:sp>
      <p:pic>
        <p:nvPicPr>
          <p:cNvPr id="7" name="Graphic 6" descr="Trophy">
            <a:extLst>
              <a:ext uri="{FF2B5EF4-FFF2-40B4-BE49-F238E27FC236}">
                <a16:creationId xmlns:a16="http://schemas.microsoft.com/office/drawing/2014/main" id="{6A308788-0B74-44FD-AE3E-4C2CBA699F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804054"/>
            <a:ext cx="2013857" cy="2013857"/>
          </a:xfrm>
          <a:prstGeom prst="rect">
            <a:avLst/>
          </a:prstGeom>
        </p:spPr>
      </p:pic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2C3CE373-1AFA-0C4B-855E-A76327DE3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5229" y="1981200"/>
            <a:ext cx="9543723" cy="483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005932"/>
      </p:ext>
    </p:extLst>
  </p:cSld>
  <p:clrMapOvr>
    <a:masterClrMapping/>
  </p:clrMapOvr>
</p:sld>
</file>

<file path=ppt/theme/theme1.xml><?xml version="1.0" encoding="utf-8"?>
<a:theme xmlns:a="http://schemas.openxmlformats.org/drawingml/2006/main" name="BrushVTI">
  <a:themeElements>
    <a:clrScheme name="AnalogousFromRegularSeed_2SEEDS">
      <a:dk1>
        <a:srgbClr val="000000"/>
      </a:dk1>
      <a:lt1>
        <a:srgbClr val="FFFFFF"/>
      </a:lt1>
      <a:dk2>
        <a:srgbClr val="413424"/>
      </a:dk2>
      <a:lt2>
        <a:srgbClr val="E2E5E8"/>
      </a:lt2>
      <a:accent1>
        <a:srgbClr val="B1783B"/>
      </a:accent1>
      <a:accent2>
        <a:srgbClr val="C3594D"/>
      </a:accent2>
      <a:accent3>
        <a:srgbClr val="AAA343"/>
      </a:accent3>
      <a:accent4>
        <a:srgbClr val="3BB168"/>
      </a:accent4>
      <a:accent5>
        <a:srgbClr val="47B49E"/>
      </a:accent5>
      <a:accent6>
        <a:srgbClr val="3B98B1"/>
      </a:accent6>
      <a:hlink>
        <a:srgbClr val="4B84C3"/>
      </a:hlink>
      <a:folHlink>
        <a:srgbClr val="828282"/>
      </a:folHlink>
    </a:clrScheme>
    <a:fontScheme name="Custom 3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713</Words>
  <Application>Microsoft Macintosh PowerPoint</Application>
  <PresentationFormat>Widescreen</PresentationFormat>
  <Paragraphs>105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Century Gothic</vt:lpstr>
      <vt:lpstr>BrushVTI</vt:lpstr>
      <vt:lpstr>3rd Miniworkshop on Diffraction and UPC</vt:lpstr>
      <vt:lpstr>Introduction to workshop n.2</vt:lpstr>
      <vt:lpstr>News from our group</vt:lpstr>
      <vt:lpstr>ALICE-group news</vt:lpstr>
      <vt:lpstr>ALICE-group news</vt:lpstr>
      <vt:lpstr>Pheno-group news</vt:lpstr>
      <vt:lpstr>Academic milestones</vt:lpstr>
      <vt:lpstr>Prizes</vt:lpstr>
      <vt:lpstr>PowerPoint Presentation</vt:lpstr>
      <vt:lpstr>PowerPoint Presentation</vt:lpstr>
      <vt:lpstr>Practical information about our workshop</vt:lpstr>
      <vt:lpstr>Workshop venue</vt:lpstr>
      <vt:lpstr>Accommodation and its surroundings</vt:lpstr>
      <vt:lpstr>Food :D</vt:lpstr>
      <vt:lpstr>Safety measures</vt:lpstr>
      <vt:lpstr>Goal of the meeting</vt:lpstr>
      <vt:lpstr>The ultimate goal of the meeting…</vt:lpstr>
      <vt:lpstr>…new group photo!</vt:lpstr>
      <vt:lpstr>Any questions  regarding the workshop organization?</vt:lpstr>
      <vt:lpstr>If not…</vt:lpstr>
      <vt:lpstr>It’s time for a surprise!</vt:lpstr>
      <vt:lpstr>We have two beautiful workshop souvenirs from last two years…</vt:lpstr>
      <vt:lpstr>…and we are going to continue with the tradition of practical souvenirs!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3rd Miniworkshop on Diffraction and UPC</dc:title>
  <dc:creator>Bendova, Dagmar</dc:creator>
  <cp:lastModifiedBy>Bendova, Dagmar</cp:lastModifiedBy>
  <cp:revision>15</cp:revision>
  <dcterms:created xsi:type="dcterms:W3CDTF">2020-09-13T17:32:19Z</dcterms:created>
  <dcterms:modified xsi:type="dcterms:W3CDTF">2020-09-13T19:37:15Z</dcterms:modified>
</cp:coreProperties>
</file>