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303" r:id="rId7"/>
    <p:sldId id="262" r:id="rId8"/>
    <p:sldId id="297" r:id="rId9"/>
    <p:sldId id="265" r:id="rId10"/>
    <p:sldId id="266" r:id="rId11"/>
    <p:sldId id="291" r:id="rId12"/>
    <p:sldId id="263" r:id="rId13"/>
    <p:sldId id="264" r:id="rId14"/>
    <p:sldId id="294" r:id="rId15"/>
    <p:sldId id="295" r:id="rId16"/>
    <p:sldId id="267" r:id="rId17"/>
    <p:sldId id="293" r:id="rId18"/>
    <p:sldId id="302" r:id="rId19"/>
    <p:sldId id="296" r:id="rId20"/>
    <p:sldId id="304" r:id="rId21"/>
    <p:sldId id="298" r:id="rId22"/>
    <p:sldId id="299" r:id="rId23"/>
    <p:sldId id="300" r:id="rId24"/>
    <p:sldId id="301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EF4"/>
    <a:srgbClr val="B6EDEE"/>
    <a:srgbClr val="9FE3EC"/>
    <a:srgbClr val="8BCAE9"/>
    <a:srgbClr val="5FDBD8"/>
    <a:srgbClr val="6EFBF7"/>
    <a:srgbClr val="174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5F2DEC-ED2F-4F0D-90A7-6B7D76DD7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92B232-3A5E-4144-8350-DADEDCC52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CBB583-2C38-4C40-A795-63D22E54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423C301-3FE6-4C82-BAB4-64A89F92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A1B09-F910-4D36-A55B-467A49AE5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14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0DEA3-8578-4744-A0DE-2F69B235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FD0BA1-C915-41A8-B570-ABB648C1C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B19BDB-D794-4D3A-9B39-D051012E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AF1B54-A1E5-4329-8CFC-C182BDC5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CF807-27D7-4AB0-9346-D59AE1C2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59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5E03F8-B611-4012-A28F-9CB4A55DA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701928-178A-4C19-BD1D-D244DDC51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40B0C6-FBFB-4BC7-8BF2-3C49B92A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AC4E4E-FDD1-4EC5-9289-4212C93D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141DFF-9980-42C6-9203-1B8CD41B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7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BCA10-2F86-41CF-BAE8-47D9A260A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AFED87-230B-4541-A842-F9243CCD8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D089B-DC17-4A6F-9F9D-84EE881BB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0CC623-1E5A-46AB-8856-B8141077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904EE8-7B44-4D52-91C2-C683218EC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14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B4A0E-2CF5-441D-9525-7C992D433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AD7AF6-B35F-4E43-9E91-D465F9593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6CD1FD-79E3-4769-8E42-559F456A0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F566E-0349-443C-BC46-38A7F5C7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5F64C1-7575-4315-96A6-5567DCB4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89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A1671D-5361-4335-9CB9-8DCC8FF8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4321B-7982-483C-9B1C-5A71381B7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9DCB3E3-766F-4583-AAAA-5268B817F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8A7173-EB3F-4889-9C68-8EA223C4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241492-4FD3-4462-A785-41EAF01E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03A362-7FDF-4382-98AC-E1A21FFB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60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85874-3581-4E1A-ABE4-59E476F81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E72A06-6A71-499F-B1BD-85AC6662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D0CA1A-3B8F-4A8E-875A-C5B82718F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E1B7AC-F84E-4F86-BCB8-74C20D12B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09E18F-6E7A-4493-A522-7B98FBE1E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CE1387A-637A-4892-A296-3720A345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B709FF4-8AA5-44DD-ACF4-E50293EC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05C9D5-9C8B-4595-ACF4-1036CE232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19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BB1FF-935C-4603-A8CB-BB1E361B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145C01-686E-4FC2-B5C5-2B41F0C9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30B871-77F1-4385-963F-721A7D99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56E0C2-0DEB-4B55-A413-23EC76FA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8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321C9C5-3AC2-4410-93C0-0042C967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AF8231-D352-4955-8816-1EF07B03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9357952-453B-4FAE-B8C9-5A6481C4C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1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587D7-5C4A-4C43-BF3B-4A11714D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320791-9E93-4D45-BB9D-2AE7845FE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554180-B5F4-42F8-94E7-68728402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38B8B5-0A78-4D34-A919-F65EF485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EBB69E-03DF-482A-8A2E-4154D52D4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B02EA4-6A97-44EC-9E8C-FC673A37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85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D7EA4D-584A-425D-AD5A-1E6E34E5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5C9359C-CE41-4642-B7CA-493D0CD3C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526AD3-C53C-4282-BF6B-FD6F0DD29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58902A-AAD2-460C-9948-6ED284B7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21EADE-D75D-4447-87D7-2162C8E1A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015031-ACF3-48E1-BE4A-E4A99F32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1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E501C1-6798-4C12-BE11-BF1AC3A3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B9994D-9988-4CD6-8E24-C000BDBFE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0EEB3C-A349-4D10-A06E-2B8146677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5F67-9946-4476-98EA-D95495FBF531}" type="datetimeFigureOut">
              <a:rPr lang="cs-CZ" smtClean="0"/>
              <a:t>24.06.2021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F446E0-24A8-46BA-AA6E-34D97A4CD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9D4246-EAEB-4690-BE95-511B12C54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4E3D5-FB94-4801-AE7B-511A34652F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695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26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24.png"/><Relationship Id="rId5" Type="http://schemas.microsoft.com/office/2007/relationships/media" Target="../media/media3.wav"/><Relationship Id="rId10" Type="http://schemas.openxmlformats.org/officeDocument/2006/relationships/image" Target="../media/image23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1.png"/><Relationship Id="rId4" Type="http://schemas.openxmlformats.org/officeDocument/2006/relationships/image" Target="../media/image28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vsedě, tmavé, světlo, stůl&#10;&#10;Popis byl vytvořen automaticky">
            <a:extLst>
              <a:ext uri="{FF2B5EF4-FFF2-40B4-BE49-F238E27FC236}">
                <a16:creationId xmlns:a16="http://schemas.microsoft.com/office/drawing/2014/main" id="{A1F06CE6-CBE3-174C-B095-81147A39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13" y="-145182"/>
            <a:ext cx="13827252" cy="7277501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93480561-60AD-4F65-A2C5-8C6678201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941" y="3493568"/>
            <a:ext cx="7234518" cy="16557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200" b="1" dirty="0">
                <a:solidFill>
                  <a:schemeClr val="bg1"/>
                </a:solidFill>
              </a:rPr>
              <a:t>Performance Analysis of Fast Independent Component Extraction</a:t>
            </a:r>
            <a:br>
              <a:rPr lang="cs-CZ" sz="3200" dirty="0">
                <a:solidFill>
                  <a:schemeClr val="bg1"/>
                </a:solidFill>
              </a:rPr>
            </a:b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386F185-17B5-4880-BA35-0009173CFD19}"/>
              </a:ext>
            </a:extLst>
          </p:cNvPr>
          <p:cNvSpPr txBox="1"/>
          <p:nvPr/>
        </p:nvSpPr>
        <p:spPr>
          <a:xfrm>
            <a:off x="395941" y="4687665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Václav Kautský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73038B2-C2A8-BF44-9AA0-C04762DCDFFA}"/>
              </a:ext>
            </a:extLst>
          </p:cNvPr>
          <p:cNvCxnSpPr>
            <a:cxnSpLocks/>
          </p:cNvCxnSpPr>
          <p:nvPr/>
        </p:nvCxnSpPr>
        <p:spPr>
          <a:xfrm>
            <a:off x="395941" y="4631160"/>
            <a:ext cx="6348872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87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E9FBED27-48CE-4503-8C38-FAF9C402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3314" y="580272"/>
            <a:ext cx="8352159" cy="116379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</a:t>
            </a:r>
            <a:r>
              <a:rPr lang="en-US" altLang="cs-CZ" b="1" dirty="0">
                <a:solidFill>
                  <a:srgbClr val="5FDBD8"/>
                </a:solidFill>
                <a:latin typeface="Century Gothic" panose="020B0502020202020204" pitchFamily="34" charset="0"/>
              </a:rPr>
              <a:t>Extraction</a:t>
            </a:r>
            <a:r>
              <a:rPr lang="en-US" altLang="cs-CZ" b="1" dirty="0">
                <a:latin typeface="Century Gothic" panose="020B0502020202020204" pitchFamily="34" charset="0"/>
              </a:rPr>
              <a:t> 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(BS</a:t>
            </a:r>
            <a:r>
              <a:rPr lang="en-US" altLang="cs-CZ" b="1" dirty="0">
                <a:solidFill>
                  <a:srgbClr val="5FDBD8"/>
                </a:solidFill>
                <a:latin typeface="Century Gothic" panose="020B0502020202020204" pitchFamily="34" charset="0"/>
              </a:rPr>
              <a:t>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Independent Component </a:t>
            </a:r>
            <a:r>
              <a:rPr lang="en-US" altLang="cs-CZ" sz="2000" b="1" dirty="0">
                <a:solidFill>
                  <a:srgbClr val="5FDBD8"/>
                </a:solidFill>
                <a:latin typeface="Century Gothic" panose="020B0502020202020204" pitchFamily="34" charset="0"/>
              </a:rPr>
              <a:t>Extraction</a:t>
            </a:r>
            <a:r>
              <a:rPr lang="en-US" altLang="cs-CZ" sz="2000" b="1" dirty="0">
                <a:latin typeface="Century Gothic" panose="020B0502020202020204" pitchFamily="34" charset="0"/>
              </a:rPr>
              <a:t> </a:t>
            </a: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(IC</a:t>
            </a:r>
            <a:r>
              <a:rPr lang="en-US" altLang="cs-CZ" sz="2000" b="1" dirty="0">
                <a:solidFill>
                  <a:srgbClr val="5FDBD8"/>
                </a:solidFill>
                <a:latin typeface="Century Gothic" panose="020B0502020202020204" pitchFamily="34" charset="0"/>
              </a:rPr>
              <a:t>E</a:t>
            </a: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)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6FC287D8-336C-44C8-B886-147AA6A83CEA}"/>
              </a:ext>
            </a:extLst>
          </p:cNvPr>
          <p:cNvGrpSpPr/>
          <p:nvPr/>
        </p:nvGrpSpPr>
        <p:grpSpPr>
          <a:xfrm>
            <a:off x="2065322" y="2619540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288A56A-F7CC-40EE-A0EF-1DE667B39F4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CB11B8F-5D0A-4E61-A76E-2CE6C9624119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79CC4E21-BBF0-493B-966F-AB2CF17359D0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DDA91993-C994-4E8F-8052-9B82EA38D613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2669CA91-A663-4315-BE44-DBB9E1588CF8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496EAC2D-6390-4157-A9BE-7F766355CD1E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4BDE0F20-0FA0-44B6-AB46-9FBC3C5F399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771D8283-2FEC-42AF-9FDB-D15AF794AD7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6700862A-6715-4CF7-9122-9F98F6378C23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7A79C26-B54C-4336-A085-66A7C6E61F2E}"/>
              </a:ext>
            </a:extLst>
          </p:cNvPr>
          <p:cNvGrpSpPr/>
          <p:nvPr/>
        </p:nvGrpSpPr>
        <p:grpSpPr>
          <a:xfrm>
            <a:off x="2065322" y="2908951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DF50F323-642B-4351-98DC-4F9E432687E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4383773A-0EB7-4A73-8E77-E226D66A5CAA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8FB195A4-8C3B-4BED-A7FF-596795862C95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4DC2AC47-4AC6-48EA-BA18-826FDB32F8F5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EEF5A2D9-00CD-4B87-BD96-40004008F15B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96EC3E80-DB63-4432-8B93-2396FD39E232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71202FA6-3862-47E4-9DEC-B3E2AD8D6DB4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090F5F06-8A2A-49EB-8C5D-DEAD605278A7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879C1BD8-A6FE-47C4-9607-B607A57B0F7B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BC506802-202E-489C-85BD-7FA3EF342C7D}"/>
              </a:ext>
            </a:extLst>
          </p:cNvPr>
          <p:cNvGrpSpPr/>
          <p:nvPr/>
        </p:nvGrpSpPr>
        <p:grpSpPr>
          <a:xfrm>
            <a:off x="2065322" y="3196983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CC1CB82C-72A0-4445-B4DA-B01DADCE2C87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F743BCFD-72EB-4477-9F16-2F56F9CAFB46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6C8324F6-2040-4FEC-AFB5-AE73CC451DDE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05023C5E-8CED-448F-A823-CB8EE82609F0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E57EB675-EF41-427E-AF84-7313674C30A7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B89F5029-5828-447F-9E52-EA41CAA3E45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8CC99D86-CE79-4A3E-8A06-21484315121D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0ABCFCBE-5AC7-4BC4-A988-CC149A53B668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1D323672-1B9E-4CA4-AC6B-E6B70D1DB7D3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3" name="Rovná se 32">
            <a:extLst>
              <a:ext uri="{FF2B5EF4-FFF2-40B4-BE49-F238E27FC236}">
                <a16:creationId xmlns:a16="http://schemas.microsoft.com/office/drawing/2014/main" id="{16AD9480-71AC-40A1-B0EE-169B8A16F23E}"/>
              </a:ext>
            </a:extLst>
          </p:cNvPr>
          <p:cNvSpPr/>
          <p:nvPr/>
        </p:nvSpPr>
        <p:spPr>
          <a:xfrm>
            <a:off x="4844380" y="2836253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C8D31B12-610C-4EBD-8680-9B1E71513713}"/>
              </a:ext>
            </a:extLst>
          </p:cNvPr>
          <p:cNvSpPr/>
          <p:nvPr/>
        </p:nvSpPr>
        <p:spPr>
          <a:xfrm>
            <a:off x="6182173" y="2891121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47CE82D2-C43B-47AB-B700-DAF7B48E1421}"/>
              </a:ext>
            </a:extLst>
          </p:cNvPr>
          <p:cNvSpPr/>
          <p:nvPr/>
        </p:nvSpPr>
        <p:spPr>
          <a:xfrm>
            <a:off x="5894141" y="2891121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833947DC-FA5F-43DF-887B-FA1221D18235}"/>
              </a:ext>
            </a:extLst>
          </p:cNvPr>
          <p:cNvSpPr/>
          <p:nvPr/>
        </p:nvSpPr>
        <p:spPr>
          <a:xfrm>
            <a:off x="5607164" y="2890220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6E3A584E-6884-435B-BACA-32A2AA881CFF}"/>
              </a:ext>
            </a:extLst>
          </p:cNvPr>
          <p:cNvSpPr/>
          <p:nvPr/>
        </p:nvSpPr>
        <p:spPr>
          <a:xfrm>
            <a:off x="6182173" y="2603089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95C82A34-AA80-47EA-A445-00FDB8944EEF}"/>
              </a:ext>
            </a:extLst>
          </p:cNvPr>
          <p:cNvSpPr/>
          <p:nvPr/>
        </p:nvSpPr>
        <p:spPr>
          <a:xfrm>
            <a:off x="5894141" y="2603089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64BB1B6-D3C2-433F-B3CB-3B166AAD5A45}"/>
              </a:ext>
            </a:extLst>
          </p:cNvPr>
          <p:cNvSpPr/>
          <p:nvPr/>
        </p:nvSpPr>
        <p:spPr>
          <a:xfrm>
            <a:off x="5606109" y="2603089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FCB42B66-A6BB-4D75-964B-E75601D98F6A}"/>
              </a:ext>
            </a:extLst>
          </p:cNvPr>
          <p:cNvSpPr/>
          <p:nvPr/>
        </p:nvSpPr>
        <p:spPr>
          <a:xfrm>
            <a:off x="6184345" y="3179153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AF07870F-1152-441A-A9D3-4D3E21E7B6BF}"/>
              </a:ext>
            </a:extLst>
          </p:cNvPr>
          <p:cNvSpPr/>
          <p:nvPr/>
        </p:nvSpPr>
        <p:spPr>
          <a:xfrm>
            <a:off x="5896313" y="3179153"/>
            <a:ext cx="288032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6990120C-FB46-4DF4-9392-4A31C346583F}"/>
              </a:ext>
            </a:extLst>
          </p:cNvPr>
          <p:cNvSpPr/>
          <p:nvPr/>
        </p:nvSpPr>
        <p:spPr>
          <a:xfrm>
            <a:off x="5608281" y="3179153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BA60ECAE-4CFC-4A95-9DE6-0CECAE3735C6}"/>
              </a:ext>
            </a:extLst>
          </p:cNvPr>
          <p:cNvGrpSpPr/>
          <p:nvPr/>
        </p:nvGrpSpPr>
        <p:grpSpPr>
          <a:xfrm>
            <a:off x="6925267" y="2582041"/>
            <a:ext cx="2588147" cy="288032"/>
            <a:chOff x="971600" y="2059469"/>
            <a:chExt cx="2588147" cy="288032"/>
          </a:xfrm>
        </p:grpSpPr>
        <p:sp>
          <p:nvSpPr>
            <p:cNvPr id="44" name="Obdélník 43">
              <a:extLst>
                <a:ext uri="{FF2B5EF4-FFF2-40B4-BE49-F238E27FC236}">
                  <a16:creationId xmlns:a16="http://schemas.microsoft.com/office/drawing/2014/main" id="{647248FE-1B86-4B23-8750-892C618C0704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832DDFBC-6525-4B4B-82F1-0A4DC1AC533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F08E61CA-6005-463C-81A9-168C2AB70BE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86BD34F4-01A8-4686-9A6F-A71219E69F5C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ED9D42A0-969B-473C-9E5A-4637BF903CD1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EF708BAB-2449-47D6-9C26-D3B931C03ED6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D8E4D8BD-8493-42D8-8486-E0630BB2855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34D6073A-335B-40A2-9912-BFCBC420C1EB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C2F2F7B4-F48D-4AAD-8FF9-443660E4B0B5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714B1E11-D433-41BD-9D06-F747B8D9FBA3}"/>
              </a:ext>
            </a:extLst>
          </p:cNvPr>
          <p:cNvGrpSpPr/>
          <p:nvPr/>
        </p:nvGrpSpPr>
        <p:grpSpPr>
          <a:xfrm>
            <a:off x="6926431" y="2892500"/>
            <a:ext cx="2588147" cy="288032"/>
            <a:chOff x="971600" y="2059469"/>
            <a:chExt cx="2588147" cy="2880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42D588EA-B0A5-4841-9CDB-68590FEF6AAF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E3630453-76F8-47CF-AD9F-75285451EF2D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924FB6A4-87D9-4B08-90F3-F06DC88DFCD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4FADAE1B-4AD4-4429-B81F-B1846F6789BE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CAB034E4-D419-48A9-9605-07BF06FDD2EC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23407AAE-9A74-4355-BB40-7987D449DDF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DA498AF1-707C-4332-A0FE-DA827E7AF3FB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BFF48D53-A3D4-494D-8ACD-2394D6B080AE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39525346-6F54-4EDC-B2EE-0D6AF93608E7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B0C66C06-71F7-40FE-966F-90A6BC5C89CE}"/>
              </a:ext>
            </a:extLst>
          </p:cNvPr>
          <p:cNvGrpSpPr/>
          <p:nvPr/>
        </p:nvGrpSpPr>
        <p:grpSpPr>
          <a:xfrm>
            <a:off x="6926431" y="3196983"/>
            <a:ext cx="2588147" cy="288032"/>
            <a:chOff x="971600" y="2059469"/>
            <a:chExt cx="2588147" cy="28803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9530AC6D-F989-4052-B201-8100169CDC4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C810D8BE-269C-4523-A9CF-6897048D418E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8B38F8A3-D99D-484F-8190-E9153EAE2E3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CF6D312B-EE20-42D9-926E-902757CB446A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75F5F04C-F1B2-42DB-BC4E-86427936715C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2355401E-C4BD-4DF6-8179-E5798C29FF92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8D9539BD-B378-4D45-844D-286BA69BC6AE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C65ECD3A-E95E-4E4F-AC3D-6420F764B92B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67FBF4F2-CCDD-4DA1-9CA6-DB8D2C3F27C3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3" name="Ovál 72">
            <a:extLst>
              <a:ext uri="{FF2B5EF4-FFF2-40B4-BE49-F238E27FC236}">
                <a16:creationId xmlns:a16="http://schemas.microsoft.com/office/drawing/2014/main" id="{8CA8E3EB-F078-4FCD-9FEE-1E70D6CFD7E7}"/>
              </a:ext>
            </a:extLst>
          </p:cNvPr>
          <p:cNvSpPr/>
          <p:nvPr/>
        </p:nvSpPr>
        <p:spPr>
          <a:xfrm>
            <a:off x="6636227" y="3015175"/>
            <a:ext cx="117869" cy="1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E320EFA6-E02A-4AE0-9084-6703A86B077F}"/>
                  </a:ext>
                </a:extLst>
              </p:cNvPr>
              <p:cNvSpPr txBox="1"/>
              <p:nvPr/>
            </p:nvSpPr>
            <p:spPr>
              <a:xfrm>
                <a:off x="2497370" y="3644966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4" name="TextovéPole 73">
                <a:extLst>
                  <a:ext uri="{FF2B5EF4-FFF2-40B4-BE49-F238E27FC236}">
                    <a16:creationId xmlns:a16="http://schemas.microsoft.com/office/drawing/2014/main" id="{E320EFA6-E02A-4AE0-9084-6703A86B0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370" y="3644966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 t="-1639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Levá složená závorka 74">
            <a:extLst>
              <a:ext uri="{FF2B5EF4-FFF2-40B4-BE49-F238E27FC236}">
                <a16:creationId xmlns:a16="http://schemas.microsoft.com/office/drawing/2014/main" id="{DDE7938B-5B1F-4DB0-B7CA-C972BB036342}"/>
              </a:ext>
            </a:extLst>
          </p:cNvPr>
          <p:cNvSpPr/>
          <p:nvPr/>
        </p:nvSpPr>
        <p:spPr>
          <a:xfrm rot="5400000">
            <a:off x="8082582" y="1109019"/>
            <a:ext cx="245551" cy="25881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8A118AFD-69E6-4D70-B0CE-809954BE7603}"/>
              </a:ext>
            </a:extLst>
          </p:cNvPr>
          <p:cNvSpPr txBox="1"/>
          <p:nvPr/>
        </p:nvSpPr>
        <p:spPr>
          <a:xfrm>
            <a:off x="7033874" y="1941023"/>
            <a:ext cx="303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of interest (SOI)</a:t>
            </a:r>
            <a:endParaRPr lang="cs-CZ" dirty="0"/>
          </a:p>
        </p:txBody>
      </p:sp>
      <p:sp>
        <p:nvSpPr>
          <p:cNvPr id="77" name="Levá složená závorka 76">
            <a:extLst>
              <a:ext uri="{FF2B5EF4-FFF2-40B4-BE49-F238E27FC236}">
                <a16:creationId xmlns:a16="http://schemas.microsoft.com/office/drawing/2014/main" id="{2BD319C9-F1EF-4DB6-A26E-E80FFFE8019D}"/>
              </a:ext>
            </a:extLst>
          </p:cNvPr>
          <p:cNvSpPr/>
          <p:nvPr/>
        </p:nvSpPr>
        <p:spPr>
          <a:xfrm rot="5400000">
            <a:off x="5627348" y="2249666"/>
            <a:ext cx="245551" cy="2880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EA24AE4D-0AD5-4C48-8DB1-910E4EB7786D}"/>
              </a:ext>
            </a:extLst>
          </p:cNvPr>
          <p:cNvSpPr txBox="1"/>
          <p:nvPr/>
        </p:nvSpPr>
        <p:spPr>
          <a:xfrm>
            <a:off x="5341196" y="1649440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mixing</a:t>
            </a:r>
          </a:p>
          <a:p>
            <a:r>
              <a:rPr lang="en-US" dirty="0"/>
              <a:t>vector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A8513A6E-98C7-4431-B563-0328CB79317E}"/>
                  </a:ext>
                </a:extLst>
              </p:cNvPr>
              <p:cNvSpPr txBox="1"/>
              <p:nvPr/>
            </p:nvSpPr>
            <p:spPr>
              <a:xfrm>
                <a:off x="1993314" y="4481191"/>
                <a:ext cx="7272807" cy="1380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ICE: Structured mixing and de-mixing </a:t>
                </a:r>
                <a:r>
                  <a:rPr lang="en-US" b="1" dirty="0" err="1"/>
                  <a:t>matri</a:t>
                </a:r>
                <a:r>
                  <a:rPr lang="cs-CZ" b="1" dirty="0"/>
                  <a:t>ces</a:t>
                </a:r>
                <a:endParaRPr lang="en-US" b="1" dirty="0"/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𝐐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𝐈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79" name="TextovéPole 78">
                <a:extLst>
                  <a:ext uri="{FF2B5EF4-FFF2-40B4-BE49-F238E27FC236}">
                    <a16:creationId xmlns:a16="http://schemas.microsoft.com/office/drawing/2014/main" id="{A8513A6E-98C7-4431-B563-0328CB793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14" y="4481191"/>
                <a:ext cx="7272807" cy="1380121"/>
              </a:xfrm>
              <a:prstGeom prst="rect">
                <a:avLst/>
              </a:prstGeom>
              <a:blipFill>
                <a:blip r:embed="rId3"/>
                <a:stretch>
                  <a:fillRect l="-523" t="-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Pravá složená závorka 79">
            <a:extLst>
              <a:ext uri="{FF2B5EF4-FFF2-40B4-BE49-F238E27FC236}">
                <a16:creationId xmlns:a16="http://schemas.microsoft.com/office/drawing/2014/main" id="{47673899-FF0D-45B5-9A8B-1894AF17DC69}"/>
              </a:ext>
            </a:extLst>
          </p:cNvPr>
          <p:cNvSpPr/>
          <p:nvPr/>
        </p:nvSpPr>
        <p:spPr>
          <a:xfrm>
            <a:off x="9554154" y="2907572"/>
            <a:ext cx="144016" cy="559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C4B2B49B-E6F5-42D3-8733-B5CDDE87BDB6}"/>
              </a:ext>
            </a:extLst>
          </p:cNvPr>
          <p:cNvSpPr txBox="1"/>
          <p:nvPr/>
        </p:nvSpPr>
        <p:spPr>
          <a:xfrm rot="5400000">
            <a:off x="9186919" y="3026905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background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8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87339316-7C76-6442-9210-D874035B0552}"/>
              </a:ext>
            </a:extLst>
          </p:cNvPr>
          <p:cNvSpPr txBox="1">
            <a:spLocks/>
          </p:cNvSpPr>
          <p:nvPr/>
        </p:nvSpPr>
        <p:spPr>
          <a:xfrm>
            <a:off x="2063552" y="2708920"/>
            <a:ext cx="8229600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BL</a:t>
            </a:r>
            <a:r>
              <a:rPr lang="cs-CZ"/>
              <a:t>IND SOURCE EXTRACTION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E6E666C-6F79-534B-950D-CE23AF212E88}"/>
              </a:ext>
            </a:extLst>
          </p:cNvPr>
          <p:cNvSpPr/>
          <p:nvPr/>
        </p:nvSpPr>
        <p:spPr>
          <a:xfrm>
            <a:off x="675861" y="689113"/>
            <a:ext cx="10774017" cy="5592417"/>
          </a:xfrm>
          <a:prstGeom prst="rect">
            <a:avLst/>
          </a:prstGeom>
          <a:solidFill>
            <a:srgbClr val="174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24E6324-D619-3348-A691-006729184A48}"/>
              </a:ext>
            </a:extLst>
          </p:cNvPr>
          <p:cNvSpPr txBox="1">
            <a:spLocks/>
          </p:cNvSpPr>
          <p:nvPr/>
        </p:nvSpPr>
        <p:spPr>
          <a:xfrm>
            <a:off x="1709213" y="2885263"/>
            <a:ext cx="8938277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chemeClr val="bg1"/>
                </a:solidFill>
              </a:rPr>
              <a:t>PIECE</a:t>
            </a:r>
            <a:r>
              <a:rPr lang="en-US" sz="4000" dirty="0">
                <a:solidFill>
                  <a:schemeClr val="bg1"/>
                </a:solidFill>
              </a:rPr>
              <a:t>WISE </a:t>
            </a:r>
            <a:r>
              <a:rPr lang="cs-CZ" sz="4000" dirty="0">
                <a:solidFill>
                  <a:schemeClr val="bg1"/>
                </a:solidFill>
              </a:rPr>
              <a:t>DETERMINED </a:t>
            </a:r>
            <a:r>
              <a:rPr lang="en-US" sz="4000" dirty="0">
                <a:solidFill>
                  <a:schemeClr val="bg1"/>
                </a:solidFill>
              </a:rPr>
              <a:t>MIXING MODELS</a:t>
            </a:r>
            <a:endParaRPr lang="cs-CZ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D5C21BB-5EB1-3C47-AECB-5FEBD1C5F12A}"/>
              </a:ext>
            </a:extLst>
          </p:cNvPr>
          <p:cNvCxnSpPr>
            <a:cxnSpLocks/>
          </p:cNvCxnSpPr>
          <p:nvPr/>
        </p:nvCxnSpPr>
        <p:spPr>
          <a:xfrm>
            <a:off x="1756229" y="3923943"/>
            <a:ext cx="8737600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85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BDF675F8-C316-4936-A285-DEA6A8E4C158}"/>
              </a:ext>
            </a:extLst>
          </p:cNvPr>
          <p:cNvGrpSpPr/>
          <p:nvPr/>
        </p:nvGrpSpPr>
        <p:grpSpPr>
          <a:xfrm>
            <a:off x="6071397" y="3063052"/>
            <a:ext cx="866268" cy="864096"/>
            <a:chOff x="4368371" y="3158167"/>
            <a:chExt cx="866268" cy="864096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CFD92ACD-CA19-4C72-A0EE-8A89B1073E04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D60CBC58-452D-4E73-98E4-1E6937587CE9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56C0C1B1-3F87-48E7-A2DB-2C131749D858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0CE8C806-3829-48A8-9FCE-4C428F853765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1E73DEAE-709A-4104-9F58-0AFB3B7CF106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61E405F-26DA-4FB5-9FAA-77A1F86A9CA0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3F909C0-8282-44BC-B061-7FCDFD2CC33A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9377534A-67F8-4436-82BD-816FEF27FED3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5134F6E5-0597-4F9D-AAE5-C4F064B28498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FFD6B215-D4E1-44AA-AF91-D85381C8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817" y="714467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wise Instantaneous Mixing Model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(BSS)</a:t>
            </a:r>
          </a:p>
          <a:p>
            <a:pPr marL="0" indent="0" algn="ctr">
              <a:buNone/>
            </a:pPr>
            <a:r>
              <a:rPr lang="en-US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Independent Component Analysis (ICA)</a:t>
            </a:r>
            <a:endParaRPr lang="cs-CZ" altLang="cs-CZ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D1EF7DA5-03C2-4D4F-AC84-1BDA2022C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014" y="6564837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7FB9705-B45C-4ADC-90D8-A1408A51D813}"/>
              </a:ext>
            </a:extLst>
          </p:cNvPr>
          <p:cNvGrpSpPr/>
          <p:nvPr/>
        </p:nvGrpSpPr>
        <p:grpSpPr>
          <a:xfrm>
            <a:off x="2243285" y="3286267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D570CBB5-A389-4980-8268-515BE9B92C4F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02C6AFC3-2A79-42BE-B590-79C64D968A1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4D72DB6-43E4-47EE-AF39-8DAA7BAB5518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3D70402-BAF1-4163-822D-DCC154422CB2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BDAC4DC3-024A-42E2-991A-9B74AE499084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0AE7DD41-8CB9-40E0-95D3-6383454E66E8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F9B7A991-4862-4D2F-A6D8-04D5573E0D8A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CFF8C4D3-65BE-473A-AA34-9FA442B27D6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5D74E6AB-77A1-4286-828C-DDEE60B871A1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67D8CFB8-ECA7-4149-BD95-C77C7C5D89C9}"/>
              </a:ext>
            </a:extLst>
          </p:cNvPr>
          <p:cNvGrpSpPr/>
          <p:nvPr/>
        </p:nvGrpSpPr>
        <p:grpSpPr>
          <a:xfrm>
            <a:off x="2243285" y="3575678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116DABEE-8DD7-4F54-9FFB-23124B31C8F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E1E3073C-0B65-4F5A-AA29-D84CCC90D195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3CFF3D29-BE31-425E-AD78-EBD9ABD8EDAE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172CFA10-3D36-47E5-AD2C-FE79313F8FA0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D6219556-AA76-4D9C-BA16-927916A76E96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1FF969EA-ABDF-4224-8C22-5A4004976A0F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DA74A419-B84F-4CF4-829D-A9A675BBAACB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96B064D9-A1AE-4A15-AAD2-277CC6DD02DD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E916B68B-86E2-4F31-8478-C12AB0204194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27FADFBA-E790-4305-B6B3-4E48A673B4CD}"/>
              </a:ext>
            </a:extLst>
          </p:cNvPr>
          <p:cNvGrpSpPr/>
          <p:nvPr/>
        </p:nvGrpSpPr>
        <p:grpSpPr>
          <a:xfrm>
            <a:off x="2243285" y="3863710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9C0080D2-737B-48D2-820F-426ECAE3300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73DFDF63-724B-4210-B521-B96D70A4F2B4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45686081-CFEA-432B-94A3-C99229C9AF31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E7E6B748-4D1E-4BCC-B18C-FC2ED11CC7CC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071DA9C8-7BB7-4AC5-B47B-93F9E4AA3267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D2882C70-B64C-4963-A169-AF6368FA8B9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CE101D26-6E9E-4965-9EC0-F39105019E34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369A6544-AECE-4730-A86E-4CC418027F92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51CB4EC4-A4E1-4984-9D30-3658EF187921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4" name="Rovná se 43">
            <a:extLst>
              <a:ext uri="{FF2B5EF4-FFF2-40B4-BE49-F238E27FC236}">
                <a16:creationId xmlns:a16="http://schemas.microsoft.com/office/drawing/2014/main" id="{E75D7D16-75BA-43B6-97E8-78830F374198}"/>
              </a:ext>
            </a:extLst>
          </p:cNvPr>
          <p:cNvSpPr/>
          <p:nvPr/>
        </p:nvSpPr>
        <p:spPr>
          <a:xfrm>
            <a:off x="5022343" y="3502980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6DCEE2BC-A132-4AB2-A843-768497E8D121}"/>
              </a:ext>
            </a:extLst>
          </p:cNvPr>
          <p:cNvGrpSpPr/>
          <p:nvPr/>
        </p:nvGrpSpPr>
        <p:grpSpPr>
          <a:xfrm>
            <a:off x="7103230" y="3248768"/>
            <a:ext cx="2588147" cy="288032"/>
            <a:chOff x="971600" y="2059469"/>
            <a:chExt cx="2588147" cy="28803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DCFC69DF-C723-44CD-941D-6C5391F0B8A9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62B2732E-BEA7-4624-A217-9884425B8826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5B1846BE-8CF7-4735-A2EE-4FFF21F70E28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C9DCC9EC-83FB-44FE-BFE6-1A8937BCFD8D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62E10C73-0F94-4172-9C73-33B1A7473AEC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D3985F6B-FB20-47B4-AB2F-C5ED71F17CA1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D9682B2E-D206-422C-9D18-D6D520868902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35AD3DE9-5C20-4D72-89F6-481DB70F48A2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81DEF99D-1349-4364-8B24-92A3C4D65D42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B0892F17-FF50-4A60-9F55-15B6F32811F9}"/>
              </a:ext>
            </a:extLst>
          </p:cNvPr>
          <p:cNvGrpSpPr/>
          <p:nvPr/>
        </p:nvGrpSpPr>
        <p:grpSpPr>
          <a:xfrm>
            <a:off x="7104394" y="3559227"/>
            <a:ext cx="2588147" cy="288032"/>
            <a:chOff x="971600" y="2059469"/>
            <a:chExt cx="2588147" cy="288032"/>
          </a:xfrm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C6D5A55C-15D1-44E5-B156-8713CDC72A7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FDD4D83B-E9B4-4DB9-8162-E60EA19D9FE6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2D2B0715-18E8-4864-8DAF-FB15195F530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9C4FE279-5EC4-4DDA-A983-C43F44A3924C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9F64CA6B-6C5C-4C3C-B426-C4BBDB6762E2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7DD25CBD-265E-40F1-82F5-14B8AE3160B1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D9D68327-5275-4D55-BE52-0EAB1D5BE1B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A8E263E1-2C2D-4FF7-96B8-560F7744A3D5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6129FB0A-C880-4647-BAD9-363A54C45E12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1ED25AC4-58B2-4029-B9B3-3747696077BE}"/>
              </a:ext>
            </a:extLst>
          </p:cNvPr>
          <p:cNvGrpSpPr/>
          <p:nvPr/>
        </p:nvGrpSpPr>
        <p:grpSpPr>
          <a:xfrm>
            <a:off x="7104394" y="3863710"/>
            <a:ext cx="2588147" cy="288032"/>
            <a:chOff x="971600" y="2059469"/>
            <a:chExt cx="2588147" cy="288032"/>
          </a:xfrm>
        </p:grpSpPr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A95D54AA-FA9C-4E82-9BD6-631DA649A5DC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82BC08E1-DCFC-4992-A478-05EDB81BC961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7F4B0DFB-4A38-4700-95A5-F791C3D7FF99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C10012A-DD3B-4CC1-87CD-BA4D93F406C4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BE2B4614-4010-43E0-83D6-CFD1C327FEE1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92844B1D-12AA-4E1E-9227-CE4085D6E84C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6D2DF01A-2F3C-4297-8D8E-3D7F5F5CB2B8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65B41B09-6C9B-48E7-88A2-8D2095BF979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879A9C5B-E067-4FA7-B8D2-EE71DD227485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5" name="Ovál 74">
            <a:extLst>
              <a:ext uri="{FF2B5EF4-FFF2-40B4-BE49-F238E27FC236}">
                <a16:creationId xmlns:a16="http://schemas.microsoft.com/office/drawing/2014/main" id="{A9788440-6E7A-4CEA-8D09-C734DCC67DD5}"/>
              </a:ext>
            </a:extLst>
          </p:cNvPr>
          <p:cNvSpPr/>
          <p:nvPr/>
        </p:nvSpPr>
        <p:spPr>
          <a:xfrm>
            <a:off x="6964025" y="3655291"/>
            <a:ext cx="117869" cy="1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9DFD2CA1-ADFC-4CFD-AE1E-7852DAB992D2}"/>
                  </a:ext>
                </a:extLst>
              </p:cNvPr>
              <p:cNvSpPr txBox="1"/>
              <p:nvPr/>
            </p:nvSpPr>
            <p:spPr>
              <a:xfrm>
                <a:off x="2652086" y="4421944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9DFD2CA1-ADFC-4CFD-AE1E-7852DAB99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086" y="4421944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 t="-1639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evá složená závorka 76">
            <a:extLst>
              <a:ext uri="{FF2B5EF4-FFF2-40B4-BE49-F238E27FC236}">
                <a16:creationId xmlns:a16="http://schemas.microsoft.com/office/drawing/2014/main" id="{5989DC63-7B61-4B88-87BF-D59916E66F95}"/>
              </a:ext>
            </a:extLst>
          </p:cNvPr>
          <p:cNvSpPr/>
          <p:nvPr/>
        </p:nvSpPr>
        <p:spPr>
          <a:xfrm>
            <a:off x="1960511" y="3286267"/>
            <a:ext cx="192057" cy="865475"/>
          </a:xfrm>
          <a:prstGeom prst="leftBrace">
            <a:avLst>
              <a:gd name="adj1" fmla="val 8333"/>
              <a:gd name="adj2" fmla="val 477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900B751F-7E35-4899-8744-147B3259619C}"/>
              </a:ext>
            </a:extLst>
          </p:cNvPr>
          <p:cNvSpPr txBox="1"/>
          <p:nvPr/>
        </p:nvSpPr>
        <p:spPr>
          <a:xfrm rot="16200000">
            <a:off x="1326704" y="3484804"/>
            <a:ext cx="1057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sensors</a:t>
            </a:r>
            <a:endParaRPr lang="cs-CZ" dirty="0"/>
          </a:p>
        </p:txBody>
      </p:sp>
      <p:sp>
        <p:nvSpPr>
          <p:cNvPr id="79" name="Pravá složená závorka 78">
            <a:extLst>
              <a:ext uri="{FF2B5EF4-FFF2-40B4-BE49-F238E27FC236}">
                <a16:creationId xmlns:a16="http://schemas.microsoft.com/office/drawing/2014/main" id="{8B94DDA8-0737-42A9-8AC7-63FAE6EDE2A9}"/>
              </a:ext>
            </a:extLst>
          </p:cNvPr>
          <p:cNvSpPr/>
          <p:nvPr/>
        </p:nvSpPr>
        <p:spPr>
          <a:xfrm>
            <a:off x="9780878" y="3248768"/>
            <a:ext cx="144016" cy="885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34D190F9-021A-406A-A28D-54B9C7A453C9}"/>
              </a:ext>
            </a:extLst>
          </p:cNvPr>
          <p:cNvSpPr txBox="1"/>
          <p:nvPr/>
        </p:nvSpPr>
        <p:spPr>
          <a:xfrm rot="5400000">
            <a:off x="9535894" y="3506674"/>
            <a:ext cx="106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sources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18245186-EEF6-4724-B390-8180C4999E94}"/>
                  </a:ext>
                </a:extLst>
              </p:cNvPr>
              <p:cNvSpPr txBox="1"/>
              <p:nvPr/>
            </p:nvSpPr>
            <p:spPr>
              <a:xfrm>
                <a:off x="2819349" y="5358048"/>
                <a:ext cx="6624735" cy="98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    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𝑑𝑑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18245186-EEF6-4724-B390-8180C4999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49" y="5358048"/>
                <a:ext cx="6624735" cy="98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Skupina 81">
            <a:extLst>
              <a:ext uri="{FF2B5EF4-FFF2-40B4-BE49-F238E27FC236}">
                <a16:creationId xmlns:a16="http://schemas.microsoft.com/office/drawing/2014/main" id="{B961268E-AB92-4F2D-BF00-7B69CC060730}"/>
              </a:ext>
            </a:extLst>
          </p:cNvPr>
          <p:cNvGrpSpPr/>
          <p:nvPr/>
        </p:nvGrpSpPr>
        <p:grpSpPr>
          <a:xfrm>
            <a:off x="5897287" y="3261285"/>
            <a:ext cx="866268" cy="864096"/>
            <a:chOff x="4368371" y="3158167"/>
            <a:chExt cx="866268" cy="864096"/>
          </a:xfrm>
        </p:grpSpPr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A7828172-78D1-419A-8BC3-863BE2E7FA37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D499F8A3-D889-4B6F-9C2B-CDBEC477D4CB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D9F332EB-67FC-4F78-A740-C3B3FD3D5265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A9CAB5E3-B9EB-48B6-8D90-D7AA235A38AE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Obdélník 86">
              <a:extLst>
                <a:ext uri="{FF2B5EF4-FFF2-40B4-BE49-F238E27FC236}">
                  <a16:creationId xmlns:a16="http://schemas.microsoft.com/office/drawing/2014/main" id="{BD75C27C-8EB3-4725-B7EC-A58DACD4F629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Obdélník 87">
              <a:extLst>
                <a:ext uri="{FF2B5EF4-FFF2-40B4-BE49-F238E27FC236}">
                  <a16:creationId xmlns:a16="http://schemas.microsoft.com/office/drawing/2014/main" id="{A3B12A10-9E10-4FB4-ADA3-CDA8B41031FB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bdélník 88">
              <a:extLst>
                <a:ext uri="{FF2B5EF4-FFF2-40B4-BE49-F238E27FC236}">
                  <a16:creationId xmlns:a16="http://schemas.microsoft.com/office/drawing/2014/main" id="{181B5103-8B16-47AE-B0B0-F742D8D48066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bdélník 89">
              <a:extLst>
                <a:ext uri="{FF2B5EF4-FFF2-40B4-BE49-F238E27FC236}">
                  <a16:creationId xmlns:a16="http://schemas.microsoft.com/office/drawing/2014/main" id="{A21A1243-CE71-4AD7-A0C5-31FFDD0EEB62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60F4D118-2C14-4782-B0B6-B09DB59161AE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92" name="Skupina 91">
            <a:extLst>
              <a:ext uri="{FF2B5EF4-FFF2-40B4-BE49-F238E27FC236}">
                <a16:creationId xmlns:a16="http://schemas.microsoft.com/office/drawing/2014/main" id="{C5C7F494-8374-4169-9828-973CC9052292}"/>
              </a:ext>
            </a:extLst>
          </p:cNvPr>
          <p:cNvGrpSpPr/>
          <p:nvPr/>
        </p:nvGrpSpPr>
        <p:grpSpPr>
          <a:xfrm>
            <a:off x="5741383" y="3477960"/>
            <a:ext cx="866268" cy="864096"/>
            <a:chOff x="4368371" y="3158167"/>
            <a:chExt cx="866268" cy="864096"/>
          </a:xfrm>
        </p:grpSpPr>
        <p:sp>
          <p:nvSpPr>
            <p:cNvPr id="93" name="Obdélník 92">
              <a:extLst>
                <a:ext uri="{FF2B5EF4-FFF2-40B4-BE49-F238E27FC236}">
                  <a16:creationId xmlns:a16="http://schemas.microsoft.com/office/drawing/2014/main" id="{882AFEC3-0BE5-4505-9697-A28C78F7FFD1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EB8C7C49-9152-4CFD-8AEE-D820B59D76BB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46E1CDCA-ACC9-46CF-A0FB-108EED287A68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9BEF1542-5528-40F6-BA87-147092706F3B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bdélník 96">
              <a:extLst>
                <a:ext uri="{FF2B5EF4-FFF2-40B4-BE49-F238E27FC236}">
                  <a16:creationId xmlns:a16="http://schemas.microsoft.com/office/drawing/2014/main" id="{0A036CEC-9804-4257-A843-E5D3FAD26157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bdélník 97">
              <a:extLst>
                <a:ext uri="{FF2B5EF4-FFF2-40B4-BE49-F238E27FC236}">
                  <a16:creationId xmlns:a16="http://schemas.microsoft.com/office/drawing/2014/main" id="{B20CCA0B-F42E-454D-82EB-1BC1EF28440E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367D2CD4-E789-43F7-B54A-34EA0E9BD8D6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Obdélník 99">
              <a:extLst>
                <a:ext uri="{FF2B5EF4-FFF2-40B4-BE49-F238E27FC236}">
                  <a16:creationId xmlns:a16="http://schemas.microsoft.com/office/drawing/2014/main" id="{F9B914C7-BC69-429F-9AB2-FEAB022FE672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EBCA9F6D-C628-41D1-975B-B7EDFB4ABD57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903BF606-0984-4490-A0F5-247873BE6C64}"/>
              </a:ext>
            </a:extLst>
          </p:cNvPr>
          <p:cNvGrpSpPr/>
          <p:nvPr/>
        </p:nvGrpSpPr>
        <p:grpSpPr>
          <a:xfrm>
            <a:off x="2243285" y="2299833"/>
            <a:ext cx="7512554" cy="2174729"/>
            <a:chOff x="827584" y="2188184"/>
            <a:chExt cx="7512554" cy="2174729"/>
          </a:xfrm>
        </p:grpSpPr>
        <p:grpSp>
          <p:nvGrpSpPr>
            <p:cNvPr id="103" name="Skupina 102">
              <a:extLst>
                <a:ext uri="{FF2B5EF4-FFF2-40B4-BE49-F238E27FC236}">
                  <a16:creationId xmlns:a16="http://schemas.microsoft.com/office/drawing/2014/main" id="{AD9B189D-810C-4EFD-906D-EE9E6CECE2EB}"/>
                </a:ext>
              </a:extLst>
            </p:cNvPr>
            <p:cNvGrpSpPr/>
            <p:nvPr/>
          </p:nvGrpSpPr>
          <p:grpSpPr>
            <a:xfrm>
              <a:off x="827584" y="2188184"/>
              <a:ext cx="7456957" cy="2174729"/>
              <a:chOff x="827584" y="2188184"/>
              <a:chExt cx="7456957" cy="21747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ovéPole 106">
                    <a:extLst>
                      <a:ext uri="{FF2B5EF4-FFF2-40B4-BE49-F238E27FC236}">
                        <a16:creationId xmlns:a16="http://schemas.microsoft.com/office/drawing/2014/main" id="{A7426B7A-0250-4884-B4F2-97092DA94592}"/>
                      </a:ext>
                    </a:extLst>
                  </p:cNvPr>
                  <p:cNvSpPr txBox="1"/>
                  <p:nvPr/>
                </p:nvSpPr>
                <p:spPr>
                  <a:xfrm>
                    <a:off x="1088618" y="2188184"/>
                    <a:ext cx="20628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blocks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07" name="TextovéPole 106">
                    <a:extLst>
                      <a:ext uri="{FF2B5EF4-FFF2-40B4-BE49-F238E27FC236}">
                        <a16:creationId xmlns:a16="http://schemas.microsoft.com/office/drawing/2014/main" id="{A7426B7A-0250-4884-B4F2-97092DA945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8618" y="2188184"/>
                    <a:ext cx="2062872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067" t="-3226" b="-22581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8" name="Přímá spojnice 107">
                <a:extLst>
                  <a:ext uri="{FF2B5EF4-FFF2-40B4-BE49-F238E27FC236}">
                    <a16:creationId xmlns:a16="http://schemas.microsoft.com/office/drawing/2014/main" id="{1711FDE4-2B70-481A-9EE5-018355AEF7D4}"/>
                  </a:ext>
                </a:extLst>
              </p:cNvPr>
              <p:cNvCxnSpPr/>
              <p:nvPr/>
            </p:nvCxnSpPr>
            <p:spPr>
              <a:xfrm>
                <a:off x="1691680" y="2845247"/>
                <a:ext cx="0" cy="1491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Přímá spojnice 108">
                <a:extLst>
                  <a:ext uri="{FF2B5EF4-FFF2-40B4-BE49-F238E27FC236}">
                    <a16:creationId xmlns:a16="http://schemas.microsoft.com/office/drawing/2014/main" id="{1D547F0D-4BA8-44E6-8889-51396AC7302E}"/>
                  </a:ext>
                </a:extLst>
              </p:cNvPr>
              <p:cNvCxnSpPr/>
              <p:nvPr/>
            </p:nvCxnSpPr>
            <p:spPr>
              <a:xfrm>
                <a:off x="2554266" y="2836633"/>
                <a:ext cx="0" cy="1491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Levá složená závorka 109">
                <a:extLst>
                  <a:ext uri="{FF2B5EF4-FFF2-40B4-BE49-F238E27FC236}">
                    <a16:creationId xmlns:a16="http://schemas.microsoft.com/office/drawing/2014/main" id="{6EEB1A3D-B94E-4685-A326-83A4E4D9BDFA}"/>
                  </a:ext>
                </a:extLst>
              </p:cNvPr>
              <p:cNvSpPr/>
              <p:nvPr/>
            </p:nvSpPr>
            <p:spPr>
              <a:xfrm rot="5400000">
                <a:off x="1986677" y="1362976"/>
                <a:ext cx="269960" cy="258814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ovéPole 110">
                    <a:extLst>
                      <a:ext uri="{FF2B5EF4-FFF2-40B4-BE49-F238E27FC236}">
                        <a16:creationId xmlns:a16="http://schemas.microsoft.com/office/drawing/2014/main" id="{EFFD23E9-638B-4520-AD97-B30AE9ECF496}"/>
                      </a:ext>
                    </a:extLst>
                  </p:cNvPr>
                  <p:cNvSpPr txBox="1"/>
                  <p:nvPr/>
                </p:nvSpPr>
                <p:spPr>
                  <a:xfrm>
                    <a:off x="5957429" y="2238509"/>
                    <a:ext cx="206287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blocks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=1,⋯,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a14:m>
                    <a:endParaRPr lang="cs-CZ" dirty="0"/>
                  </a:p>
                </p:txBody>
              </p:sp>
            </mc:Choice>
            <mc:Fallback xmlns="">
              <p:sp>
                <p:nvSpPr>
                  <p:cNvPr id="111" name="TextovéPole 110">
                    <a:extLst>
                      <a:ext uri="{FF2B5EF4-FFF2-40B4-BE49-F238E27FC236}">
                        <a16:creationId xmlns:a16="http://schemas.microsoft.com/office/drawing/2014/main" id="{EFFD23E9-638B-4520-AD97-B30AE9ECF4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57429" y="2238509"/>
                    <a:ext cx="2062872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439" t="-10000" b="-2333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Levá složená závorka 111">
                <a:extLst>
                  <a:ext uri="{FF2B5EF4-FFF2-40B4-BE49-F238E27FC236}">
                    <a16:creationId xmlns:a16="http://schemas.microsoft.com/office/drawing/2014/main" id="{527704F0-B3D1-4E2E-9256-86C23F499843}"/>
                  </a:ext>
                </a:extLst>
              </p:cNvPr>
              <p:cNvSpPr/>
              <p:nvPr/>
            </p:nvSpPr>
            <p:spPr>
              <a:xfrm rot="5400000">
                <a:off x="6855488" y="1413301"/>
                <a:ext cx="269960" cy="2588146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13" name="Přímá spojnice 112">
                <a:extLst>
                  <a:ext uri="{FF2B5EF4-FFF2-40B4-BE49-F238E27FC236}">
                    <a16:creationId xmlns:a16="http://schemas.microsoft.com/office/drawing/2014/main" id="{294FAD01-176C-4DDE-BAD2-01D359C4376A}"/>
                  </a:ext>
                </a:extLst>
              </p:cNvPr>
              <p:cNvCxnSpPr/>
              <p:nvPr/>
            </p:nvCxnSpPr>
            <p:spPr>
              <a:xfrm>
                <a:off x="6548671" y="2845247"/>
                <a:ext cx="0" cy="1491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Přímá spojnice 113">
                <a:extLst>
                  <a:ext uri="{FF2B5EF4-FFF2-40B4-BE49-F238E27FC236}">
                    <a16:creationId xmlns:a16="http://schemas.microsoft.com/office/drawing/2014/main" id="{F122C719-FC93-4EE0-973B-4D22B8911E87}"/>
                  </a:ext>
                </a:extLst>
              </p:cNvPr>
              <p:cNvCxnSpPr/>
              <p:nvPr/>
            </p:nvCxnSpPr>
            <p:spPr>
              <a:xfrm>
                <a:off x="7416358" y="2871504"/>
                <a:ext cx="0" cy="149140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4" name="Zakřivená spojnice 20">
              <a:extLst>
                <a:ext uri="{FF2B5EF4-FFF2-40B4-BE49-F238E27FC236}">
                  <a16:creationId xmlns:a16="http://schemas.microsoft.com/office/drawing/2014/main" id="{88F3E0C9-59B9-42DC-BB85-B4FA67C8AFF3}"/>
                </a:ext>
              </a:extLst>
            </p:cNvPr>
            <p:cNvCxnSpPr>
              <a:stCxn id="7" idx="0"/>
              <a:endCxn id="53" idx="0"/>
            </p:cNvCxnSpPr>
            <p:nvPr/>
          </p:nvCxnSpPr>
          <p:spPr>
            <a:xfrm rot="16200000" flipH="1">
              <a:off x="6867826" y="1838979"/>
              <a:ext cx="185716" cy="2758908"/>
            </a:xfrm>
            <a:prstGeom prst="curvedConnector3">
              <a:avLst>
                <a:gd name="adj1" fmla="val -12309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Zakřivená spojnice 22">
              <a:extLst>
                <a:ext uri="{FF2B5EF4-FFF2-40B4-BE49-F238E27FC236}">
                  <a16:creationId xmlns:a16="http://schemas.microsoft.com/office/drawing/2014/main" id="{28262984-473D-43FE-A76A-0FF55485AEB0}"/>
                </a:ext>
              </a:extLst>
            </p:cNvPr>
            <p:cNvCxnSpPr>
              <a:stCxn id="87" idx="0"/>
              <a:endCxn id="50" idx="0"/>
            </p:cNvCxnSpPr>
            <p:nvPr/>
          </p:nvCxnSpPr>
          <p:spPr>
            <a:xfrm rot="5400000" flipH="1" flipV="1">
              <a:off x="6435881" y="2282531"/>
              <a:ext cx="12517" cy="2070039"/>
            </a:xfrm>
            <a:prstGeom prst="curvedConnector3">
              <a:avLst>
                <a:gd name="adj1" fmla="val 19263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Zakřivená spojnice 24">
              <a:extLst>
                <a:ext uri="{FF2B5EF4-FFF2-40B4-BE49-F238E27FC236}">
                  <a16:creationId xmlns:a16="http://schemas.microsoft.com/office/drawing/2014/main" id="{9A7184E0-0847-4DB3-B04C-C863D488AFA3}"/>
                </a:ext>
              </a:extLst>
            </p:cNvPr>
            <p:cNvCxnSpPr>
              <a:stCxn id="97" idx="0"/>
              <a:endCxn id="47" idx="0"/>
            </p:cNvCxnSpPr>
            <p:nvPr/>
          </p:nvCxnSpPr>
          <p:spPr>
            <a:xfrm rot="5400000" flipH="1" flipV="1">
              <a:off x="5817543" y="2744964"/>
              <a:ext cx="229192" cy="1361847"/>
            </a:xfrm>
            <a:prstGeom prst="curvedConnector3">
              <a:avLst>
                <a:gd name="adj1" fmla="val 1997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6CE296E7-6E19-494A-B969-C51AE31BF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918" y="647880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Piecewise Instantaneous Mixing Model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(BSS)</a:t>
            </a:r>
          </a:p>
          <a:p>
            <a:pPr marL="0" indent="0" algn="ctr">
              <a:buNone/>
            </a:pPr>
            <a:r>
              <a:rPr lang="en-US" alt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Independent Component Analysis (ICA)</a:t>
            </a:r>
            <a:endParaRPr lang="cs-CZ" altLang="cs-CZ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ovéPole 1">
            <a:extLst>
              <a:ext uri="{FF2B5EF4-FFF2-40B4-BE49-F238E27FC236}">
                <a16:creationId xmlns:a16="http://schemas.microsoft.com/office/drawing/2014/main" id="{6FA28CEB-E8E5-4DEF-B385-AE953D4A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803" y="6475517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C7A11DF-D277-4AF7-AE69-FA0B38F8D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52018"/>
              </p:ext>
            </p:extLst>
          </p:nvPr>
        </p:nvGraphicFramePr>
        <p:xfrm>
          <a:off x="1838803" y="2330543"/>
          <a:ext cx="8514393" cy="282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8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8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piece</a:t>
                      </a:r>
                      <a:r>
                        <a:rPr lang="en-US" dirty="0"/>
                        <a:t>-wise 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#sources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#sources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&gt;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#sources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&gt;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Separating (de-mixing)</a:t>
                      </a:r>
                    </a:p>
                    <a:p>
                      <a:pPr algn="ctr"/>
                      <a:r>
                        <a:rPr lang="en-US" dirty="0"/>
                        <a:t>matrix</a:t>
                      </a:r>
                      <a:endParaRPr lang="cs-CZ" dirty="0"/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cs-CZ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</a:t>
                      </a:r>
                      <a:r>
                        <a:rPr lang="en-US" baseline="0" dirty="0"/>
                        <a:t> sources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chemeClr val="accent6"/>
                          </a:solidFill>
                          <a:sym typeface="Wingdings" panose="05000000000000000000" pitchFamily="2" charset="2"/>
                        </a:rPr>
                        <a:t></a:t>
                      </a:r>
                      <a:endParaRPr lang="cs-CZ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5222E92F-AD9C-491F-81DA-5D94011D055E}"/>
              </a:ext>
            </a:extLst>
          </p:cNvPr>
          <p:cNvSpPr/>
          <p:nvPr/>
        </p:nvSpPr>
        <p:spPr>
          <a:xfrm>
            <a:off x="3047999" y="55928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a sequential BSS / ICA</a:t>
            </a:r>
          </a:p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INTERESTING</a:t>
            </a:r>
            <a:endParaRPr lang="cs-CZ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C528012-FAB4-4F1C-BC6F-F56E9C7A2110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095999" y="5022586"/>
            <a:ext cx="0" cy="5702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F6A7AD5F-54C1-4F60-B2C8-B6AAA1CF52BA}"/>
              </a:ext>
            </a:extLst>
          </p:cNvPr>
          <p:cNvGrpSpPr/>
          <p:nvPr/>
        </p:nvGrpSpPr>
        <p:grpSpPr>
          <a:xfrm>
            <a:off x="6023389" y="2990480"/>
            <a:ext cx="866268" cy="864096"/>
            <a:chOff x="4368371" y="3158167"/>
            <a:chExt cx="866268" cy="864096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6E53ACCF-3D6C-445A-8D2C-CCD9C7EBEAD6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9E0343E4-7960-4821-B7B2-F334EC110CA2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5AFF1A5-19F2-4F77-9E2B-32A4CEA4C44B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2552D287-B316-447D-B7B9-F86F582D9DFB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3E87B4AF-529E-4367-92DC-36F44BC416BC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1406485-04B3-495B-8209-675C25BA5C00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1543288-619F-475E-A1A7-9D99822B96CE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236A25F6-32F8-41E1-A8AF-9D2D9C664247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8EAE3A84-B8F2-4EE3-AD1D-25FC434340AE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772A9D4-564E-4FD7-B6E4-0EA6A5A6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20" y="554807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wise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Determined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Mixing Model</a:t>
            </a: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Constant Mixing Vector (CMV)</a:t>
            </a:r>
            <a:r>
              <a:rPr lang="cs-CZ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static source, </a:t>
            </a:r>
            <a:r>
              <a:rPr lang="cs-CZ" altLang="cs-CZ" sz="1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dynamic</a:t>
            </a: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background</a:t>
            </a:r>
            <a:endParaRPr lang="cs-CZ" altLang="cs-CZ" sz="105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C13568B4-D431-44D4-A135-2EB77FED2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006" y="6492265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FD8AA928-9AF3-441E-8375-6D5C87A96345}"/>
              </a:ext>
            </a:extLst>
          </p:cNvPr>
          <p:cNvGrpSpPr/>
          <p:nvPr/>
        </p:nvGrpSpPr>
        <p:grpSpPr>
          <a:xfrm>
            <a:off x="2195277" y="3213695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9EEEDF3C-C850-45BF-BC85-1D468284F170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7F4CA1C3-AE1B-4DDB-A017-BCD6D2A7418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E7B162D-3F52-445A-A9C7-D3C0A060DEF4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E68C9F9E-466D-4948-86C9-E1C08E64A289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0B1589DD-D735-4E07-9C36-333AC541BE16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62BC1350-20BF-44E2-97EF-83B56849AB6E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E6FE98B-4F08-429F-870D-D078F7068BF1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43E48A44-65ED-425F-B8D2-7A3BC4DB9819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39FE322F-DDCC-4AB6-9932-9C9338373368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ED08FA2B-FD9A-40CE-BF5A-ADE2CD5B295C}"/>
              </a:ext>
            </a:extLst>
          </p:cNvPr>
          <p:cNvGrpSpPr/>
          <p:nvPr/>
        </p:nvGrpSpPr>
        <p:grpSpPr>
          <a:xfrm>
            <a:off x="2195277" y="3503106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E8B026A5-CB67-42F4-AE22-76617B5F5489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F5A94FBE-F40C-424D-8A6A-DC02FD94C6C9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31CBBB95-D7C0-4DAE-882F-72E121BA42F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7BBE6BCE-05FA-417C-A968-8277635BE640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2C3BB0D9-ED14-4915-9F53-06DB8AE25BDD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DBDA2655-1C58-4E4C-A1F2-A38822290038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93D2AA43-B596-4299-B720-BB1C983BAF0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BB285BB5-AC65-48BB-86E2-01D889129281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9B85554C-B72A-475D-AE88-04D2BC8679FA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7DD2AA91-A656-42EE-8F86-A9EBFE303ACE}"/>
              </a:ext>
            </a:extLst>
          </p:cNvPr>
          <p:cNvGrpSpPr/>
          <p:nvPr/>
        </p:nvGrpSpPr>
        <p:grpSpPr>
          <a:xfrm>
            <a:off x="2195277" y="3791138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5DF11F07-4550-45DA-A32E-CFB4174F293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445D8F00-57AE-4FFB-B164-2738BD07BE29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0139A79D-B764-4DAD-9FBD-A420CFF6802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8F8D744C-AF39-42F7-9F08-1A6AF1B4B3A3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48C9035F-70BB-49FC-B211-C51802CEC263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5383673A-C163-4B72-97DD-A1FF9E4565B1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3206ABB1-6F78-4B62-85BB-81AA87ED0F2C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9E87CD48-7842-4265-A38F-8EBE5F3FD6DC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45A4426F-3D2C-48D6-BC11-CDFCE2914C79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4" name="Rovná se 43">
            <a:extLst>
              <a:ext uri="{FF2B5EF4-FFF2-40B4-BE49-F238E27FC236}">
                <a16:creationId xmlns:a16="http://schemas.microsoft.com/office/drawing/2014/main" id="{34CC2D9A-3002-46B9-9A04-F46A6F140657}"/>
              </a:ext>
            </a:extLst>
          </p:cNvPr>
          <p:cNvSpPr/>
          <p:nvPr/>
        </p:nvSpPr>
        <p:spPr>
          <a:xfrm>
            <a:off x="4974335" y="3430408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77E31BA1-3767-4D22-83A7-E9655BEB3426}"/>
              </a:ext>
            </a:extLst>
          </p:cNvPr>
          <p:cNvGrpSpPr/>
          <p:nvPr/>
        </p:nvGrpSpPr>
        <p:grpSpPr>
          <a:xfrm>
            <a:off x="7055222" y="3176196"/>
            <a:ext cx="2588147" cy="288032"/>
            <a:chOff x="971600" y="2059469"/>
            <a:chExt cx="2588147" cy="28803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1BECEEE8-1DDF-4F66-B1BC-53AC216E6A9A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9E80A43C-9611-4AA0-82A2-35BC41573E3C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E0C8CCB1-035A-4D1E-B20D-5770818A7699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6BE082F3-95CB-4100-A335-D95A82FA27D1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80D123B0-A1FC-4833-A16E-D0ED79A1F314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44B9F94C-10EC-43BD-8518-9F0B92F5B1E3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79A08735-BA57-4476-8DDB-B89D1C10CCC8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39BD8CDF-DC0E-4EE3-A5D2-F6C5AA934538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14ABCA77-E792-4C04-988A-796031146D76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0B497124-2DC9-4692-9668-7E26DCCA606B}"/>
              </a:ext>
            </a:extLst>
          </p:cNvPr>
          <p:cNvGrpSpPr/>
          <p:nvPr/>
        </p:nvGrpSpPr>
        <p:grpSpPr>
          <a:xfrm>
            <a:off x="7056386" y="3486655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5FC2887D-DB8C-48B1-B8D3-81EBFFB58358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5ADFF0A5-D16E-43ED-B969-C37005C4DAA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7FCC66A0-5FE8-42E8-9CAB-6A1E8292A0F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608099BF-AF09-4DC7-9E85-0201744D9CAB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2701AEF0-D0E2-4056-97AD-56FA7ECE1F02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DB302653-C399-42AE-8CB2-7826942F54E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05572E1C-71CD-464C-BF13-F35121A90143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F98F5DCF-D3E7-429D-B387-5D1F10D839E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092FFB87-1561-4DF6-B0D3-492E818D9F27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01C19665-8538-495B-BAEE-7CD8D7780EE6}"/>
              </a:ext>
            </a:extLst>
          </p:cNvPr>
          <p:cNvGrpSpPr/>
          <p:nvPr/>
        </p:nvGrpSpPr>
        <p:grpSpPr>
          <a:xfrm>
            <a:off x="7056386" y="3791138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22226283-36B9-43A1-B429-619FFCD8B65A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057A6DEC-0F80-4428-8F23-842A32334A6A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34ED0B4E-0664-47D5-A21D-29ADCC990B9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D498A7AD-AB99-4611-8E87-22A4ECC2B246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4A7158A5-1626-4869-A127-5A15A45DD62B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429E2EBF-04A4-4DA3-BF08-471709C16436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C68E3D24-9339-4FAC-867E-312F5884ECD2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9490BC92-C60C-463D-AD4D-CF3E59E9E2DC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0C0B88C4-006C-4CBB-846B-FBE6DA930AFA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5" name="Ovál 74">
            <a:extLst>
              <a:ext uri="{FF2B5EF4-FFF2-40B4-BE49-F238E27FC236}">
                <a16:creationId xmlns:a16="http://schemas.microsoft.com/office/drawing/2014/main" id="{8F4A0EC4-2B65-4150-B543-3559837839E1}"/>
              </a:ext>
            </a:extLst>
          </p:cNvPr>
          <p:cNvSpPr/>
          <p:nvPr/>
        </p:nvSpPr>
        <p:spPr>
          <a:xfrm>
            <a:off x="6953298" y="3597522"/>
            <a:ext cx="45719" cy="6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E6A5FCCF-C2AB-470F-BCF2-DFF82A2BB5A2}"/>
                  </a:ext>
                </a:extLst>
              </p:cNvPr>
              <p:cNvSpPr txBox="1"/>
              <p:nvPr/>
            </p:nvSpPr>
            <p:spPr>
              <a:xfrm>
                <a:off x="2604078" y="4349372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E6A5FCCF-C2AB-470F-BCF2-DFF82A2BB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078" y="4349372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Skupina 76">
            <a:extLst>
              <a:ext uri="{FF2B5EF4-FFF2-40B4-BE49-F238E27FC236}">
                <a16:creationId xmlns:a16="http://schemas.microsoft.com/office/drawing/2014/main" id="{A6463297-0F7B-4BF7-B312-7AFCA390302A}"/>
              </a:ext>
            </a:extLst>
          </p:cNvPr>
          <p:cNvGrpSpPr/>
          <p:nvPr/>
        </p:nvGrpSpPr>
        <p:grpSpPr>
          <a:xfrm>
            <a:off x="5849279" y="3188713"/>
            <a:ext cx="866268" cy="864096"/>
            <a:chOff x="4368371" y="3158167"/>
            <a:chExt cx="866268" cy="864096"/>
          </a:xfrm>
        </p:grpSpPr>
        <p:sp>
          <p:nvSpPr>
            <p:cNvPr id="78" name="Obdélník 77">
              <a:extLst>
                <a:ext uri="{FF2B5EF4-FFF2-40B4-BE49-F238E27FC236}">
                  <a16:creationId xmlns:a16="http://schemas.microsoft.com/office/drawing/2014/main" id="{952FDE69-89DA-490E-9467-D994FF34C119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bdélník 78">
              <a:extLst>
                <a:ext uri="{FF2B5EF4-FFF2-40B4-BE49-F238E27FC236}">
                  <a16:creationId xmlns:a16="http://schemas.microsoft.com/office/drawing/2014/main" id="{CB3C0449-8CBE-41DE-B237-29731D357D1D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bdélník 79">
              <a:extLst>
                <a:ext uri="{FF2B5EF4-FFF2-40B4-BE49-F238E27FC236}">
                  <a16:creationId xmlns:a16="http://schemas.microsoft.com/office/drawing/2014/main" id="{93F7D89A-30AC-4B80-B69F-8BC26D1FEDB3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33CA7430-20ED-4072-9336-CBEA531DFF34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E2828EF2-09A6-4E1C-8CD9-9C3886B1417F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F202A441-37E6-4DCC-804A-09610892F353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D78AA831-A6B7-4C33-AA50-FC63040CBD7B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C47DF2A5-4FE7-49B3-A871-848E9CF55DAD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32A50D96-0291-4209-9316-2A0F46480FB1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8BE3AE7F-6DA3-42E7-BFC4-5BB4FFD49B45}"/>
              </a:ext>
            </a:extLst>
          </p:cNvPr>
          <p:cNvGrpSpPr/>
          <p:nvPr/>
        </p:nvGrpSpPr>
        <p:grpSpPr>
          <a:xfrm>
            <a:off x="5693375" y="3405388"/>
            <a:ext cx="866268" cy="864096"/>
            <a:chOff x="4368371" y="3158167"/>
            <a:chExt cx="866268" cy="864096"/>
          </a:xfrm>
        </p:grpSpPr>
        <p:sp>
          <p:nvSpPr>
            <p:cNvPr id="88" name="Obdélník 87">
              <a:extLst>
                <a:ext uri="{FF2B5EF4-FFF2-40B4-BE49-F238E27FC236}">
                  <a16:creationId xmlns:a16="http://schemas.microsoft.com/office/drawing/2014/main" id="{7CEAAF26-6F0C-4235-A472-CB77F50FBAD5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bdélník 88">
              <a:extLst>
                <a:ext uri="{FF2B5EF4-FFF2-40B4-BE49-F238E27FC236}">
                  <a16:creationId xmlns:a16="http://schemas.microsoft.com/office/drawing/2014/main" id="{5A1034FF-0785-4334-B661-40A861C3C0D7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bdélník 89">
              <a:extLst>
                <a:ext uri="{FF2B5EF4-FFF2-40B4-BE49-F238E27FC236}">
                  <a16:creationId xmlns:a16="http://schemas.microsoft.com/office/drawing/2014/main" id="{48EC085D-9A45-44D8-B415-AAA812092A5D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328CD179-ABAB-44C0-8AA4-32568915680A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bdélník 91">
              <a:extLst>
                <a:ext uri="{FF2B5EF4-FFF2-40B4-BE49-F238E27FC236}">
                  <a16:creationId xmlns:a16="http://schemas.microsoft.com/office/drawing/2014/main" id="{1B29AF04-648F-4A70-AFF0-B2DCEAA96CD2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bdélník 92">
              <a:extLst>
                <a:ext uri="{FF2B5EF4-FFF2-40B4-BE49-F238E27FC236}">
                  <a16:creationId xmlns:a16="http://schemas.microsoft.com/office/drawing/2014/main" id="{C706F9CE-0A63-41BA-A3AE-77C47B60254B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D6A72C7F-33C8-4F33-B221-672E66D03784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C9DAA33C-C351-4B4F-A2CD-7FA4B84C9377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F40447DA-500A-4255-82EA-6424085BB69C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DF8766DF-EBD1-40FC-B941-2261618BE503}"/>
              </a:ext>
            </a:extLst>
          </p:cNvPr>
          <p:cNvCxnSpPr/>
          <p:nvPr/>
        </p:nvCxnSpPr>
        <p:spPr>
          <a:xfrm>
            <a:off x="3059373" y="2884324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6F76DF1E-9A2A-487A-81B1-49247BF8C54B}"/>
              </a:ext>
            </a:extLst>
          </p:cNvPr>
          <p:cNvCxnSpPr/>
          <p:nvPr/>
        </p:nvCxnSpPr>
        <p:spPr>
          <a:xfrm>
            <a:off x="3921959" y="2875710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6F9F0CED-4D64-4833-A6DD-4B3663E1A9E5}"/>
              </a:ext>
            </a:extLst>
          </p:cNvPr>
          <p:cNvCxnSpPr/>
          <p:nvPr/>
        </p:nvCxnSpPr>
        <p:spPr>
          <a:xfrm>
            <a:off x="7919318" y="2901416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741284E9-B908-4150-B665-1B0BB9EB4E9D}"/>
              </a:ext>
            </a:extLst>
          </p:cNvPr>
          <p:cNvCxnSpPr/>
          <p:nvPr/>
        </p:nvCxnSpPr>
        <p:spPr>
          <a:xfrm>
            <a:off x="8784051" y="2910581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85EC51C4-404A-46C9-93C0-7F53EFFFB248}"/>
                  </a:ext>
                </a:extLst>
              </p:cNvPr>
              <p:cNvSpPr txBox="1"/>
              <p:nvPr/>
            </p:nvSpPr>
            <p:spPr>
              <a:xfrm>
                <a:off x="1907245" y="5075346"/>
                <a:ext cx="7848872" cy="114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Structured mixing and de-mixing </a:t>
                </a:r>
                <a:r>
                  <a:rPr lang="en-US" b="1" dirty="0" err="1"/>
                  <a:t>matri</a:t>
                </a:r>
                <a:r>
                  <a:rPr lang="cs-CZ" b="1" dirty="0"/>
                  <a:t>ces</a:t>
                </a:r>
                <a:r>
                  <a:rPr lang="en-US" b="1" dirty="0"/>
                  <a:t>: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1" i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cs-CZ" b="1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85EC51C4-404A-46C9-93C0-7F53EFFFB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45" y="5075346"/>
                <a:ext cx="7848872" cy="1149738"/>
              </a:xfrm>
              <a:prstGeom prst="rect">
                <a:avLst/>
              </a:prstGeom>
              <a:blipFill>
                <a:blip r:embed="rId3"/>
                <a:stretch>
                  <a:fillRect l="-699" t="-31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21B53128-1771-42A5-AE98-918E890B0805}"/>
              </a:ext>
            </a:extLst>
          </p:cNvPr>
          <p:cNvGrpSpPr/>
          <p:nvPr/>
        </p:nvGrpSpPr>
        <p:grpSpPr>
          <a:xfrm>
            <a:off x="7264956" y="2157358"/>
            <a:ext cx="2460852" cy="859569"/>
            <a:chOff x="5855564" y="2162812"/>
            <a:chExt cx="2460852" cy="859569"/>
          </a:xfrm>
        </p:grpSpPr>
        <p:sp>
          <p:nvSpPr>
            <p:cNvPr id="103" name="Levá složená závorka 102">
              <a:extLst>
                <a:ext uri="{FF2B5EF4-FFF2-40B4-BE49-F238E27FC236}">
                  <a16:creationId xmlns:a16="http://schemas.microsoft.com/office/drawing/2014/main" id="{B0A16ECB-036B-41F8-906B-716CEA9948D1}"/>
                </a:ext>
              </a:extLst>
            </p:cNvPr>
            <p:cNvSpPr/>
            <p:nvPr/>
          </p:nvSpPr>
          <p:spPr>
            <a:xfrm rot="5400000">
              <a:off x="6860411" y="1771983"/>
              <a:ext cx="245551" cy="225524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80C8AD31-B227-4B88-87AC-8C0BB6B99240}"/>
                </a:ext>
              </a:extLst>
            </p:cNvPr>
            <p:cNvSpPr txBox="1"/>
            <p:nvPr/>
          </p:nvSpPr>
          <p:spPr>
            <a:xfrm>
              <a:off x="5975561" y="2162812"/>
              <a:ext cx="2340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static</a:t>
              </a:r>
            </a:p>
            <a:p>
              <a:r>
                <a:rPr lang="en-US" dirty="0"/>
                <a:t>source of interest (SOI)</a:t>
              </a:r>
              <a:endParaRPr lang="cs-CZ" dirty="0"/>
            </a:p>
          </p:txBody>
        </p:sp>
      </p:grpSp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7513BAB1-2096-4182-BD01-32760F884B74}"/>
              </a:ext>
            </a:extLst>
          </p:cNvPr>
          <p:cNvGrpSpPr/>
          <p:nvPr/>
        </p:nvGrpSpPr>
        <p:grpSpPr>
          <a:xfrm>
            <a:off x="4783424" y="2124154"/>
            <a:ext cx="2429415" cy="3876836"/>
            <a:chOff x="3415731" y="2085077"/>
            <a:chExt cx="2429415" cy="3876836"/>
          </a:xfrm>
        </p:grpSpPr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0A721FE3-F33E-4149-9A6F-651FC772351A}"/>
                </a:ext>
              </a:extLst>
            </p:cNvPr>
            <p:cNvSpPr txBox="1"/>
            <p:nvPr/>
          </p:nvSpPr>
          <p:spPr>
            <a:xfrm>
              <a:off x="3958347" y="2085077"/>
              <a:ext cx="1886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constant mixing </a:t>
              </a:r>
            </a:p>
            <a:p>
              <a:pPr algn="ctr"/>
              <a:r>
                <a:rPr lang="en-US" dirty="0"/>
                <a:t>vector over blocks</a:t>
              </a:r>
              <a:endParaRPr lang="cs-CZ" dirty="0"/>
            </a:p>
          </p:txBody>
        </p:sp>
        <p:sp>
          <p:nvSpPr>
            <p:cNvPr id="107" name="Levá složená závorka 106">
              <a:extLst>
                <a:ext uri="{FF2B5EF4-FFF2-40B4-BE49-F238E27FC236}">
                  <a16:creationId xmlns:a16="http://schemas.microsoft.com/office/drawing/2014/main" id="{F6B8DFFB-0D8E-4E88-B596-16D25D3FF08F}"/>
                </a:ext>
              </a:extLst>
            </p:cNvPr>
            <p:cNvSpPr/>
            <p:nvPr/>
          </p:nvSpPr>
          <p:spPr>
            <a:xfrm rot="5400000">
              <a:off x="4485198" y="2425038"/>
              <a:ext cx="269960" cy="87494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8" name="Zakřivená spojnice 20">
              <a:extLst>
                <a:ext uri="{FF2B5EF4-FFF2-40B4-BE49-F238E27FC236}">
                  <a16:creationId xmlns:a16="http://schemas.microsoft.com/office/drawing/2014/main" id="{2B3AA835-A0F9-4D4E-A6B5-88FA8FD5B48C}"/>
                </a:ext>
              </a:extLst>
            </p:cNvPr>
            <p:cNvCxnSpPr/>
            <p:nvPr/>
          </p:nvCxnSpPr>
          <p:spPr>
            <a:xfrm rot="5400000">
              <a:off x="2975861" y="4240796"/>
              <a:ext cx="1934762" cy="1055022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Zakřivená spojnice 22">
              <a:extLst>
                <a:ext uri="{FF2B5EF4-FFF2-40B4-BE49-F238E27FC236}">
                  <a16:creationId xmlns:a16="http://schemas.microsoft.com/office/drawing/2014/main" id="{3C702535-9512-4848-BDC1-F6D5AA2E2617}"/>
                </a:ext>
              </a:extLst>
            </p:cNvPr>
            <p:cNvCxnSpPr/>
            <p:nvPr/>
          </p:nvCxnSpPr>
          <p:spPr>
            <a:xfrm rot="16200000" flipH="1">
              <a:off x="4044721" y="4245041"/>
              <a:ext cx="2146414" cy="1287329"/>
            </a:xfrm>
            <a:prstGeom prst="curvedConnector3">
              <a:avLst>
                <a:gd name="adj1" fmla="val 25450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0" name="Skupina 109">
            <a:extLst>
              <a:ext uri="{FF2B5EF4-FFF2-40B4-BE49-F238E27FC236}">
                <a16:creationId xmlns:a16="http://schemas.microsoft.com/office/drawing/2014/main" id="{3DA5B627-6109-4F75-8A0C-39A9A1C01FC6}"/>
              </a:ext>
            </a:extLst>
          </p:cNvPr>
          <p:cNvGrpSpPr/>
          <p:nvPr/>
        </p:nvGrpSpPr>
        <p:grpSpPr>
          <a:xfrm>
            <a:off x="6678632" y="3117961"/>
            <a:ext cx="3743197" cy="2736692"/>
            <a:chOff x="5310939" y="3078884"/>
            <a:chExt cx="3743197" cy="2736692"/>
          </a:xfrm>
        </p:grpSpPr>
        <p:sp>
          <p:nvSpPr>
            <p:cNvPr id="111" name="Pravá složená závorka 110">
              <a:extLst>
                <a:ext uri="{FF2B5EF4-FFF2-40B4-BE49-F238E27FC236}">
                  <a16:creationId xmlns:a16="http://schemas.microsoft.com/office/drawing/2014/main" id="{4F33ED51-4D93-4421-B54D-9B181878974A}"/>
                </a:ext>
              </a:extLst>
            </p:cNvPr>
            <p:cNvSpPr/>
            <p:nvPr/>
          </p:nvSpPr>
          <p:spPr>
            <a:xfrm>
              <a:off x="8316416" y="3462650"/>
              <a:ext cx="144016" cy="559613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TextovéPole 111">
              <a:extLst>
                <a:ext uri="{FF2B5EF4-FFF2-40B4-BE49-F238E27FC236}">
                  <a16:creationId xmlns:a16="http://schemas.microsoft.com/office/drawing/2014/main" id="{2FA90787-0A7F-41B6-970B-7A939E247FAC}"/>
                </a:ext>
              </a:extLst>
            </p:cNvPr>
            <p:cNvSpPr txBox="1"/>
            <p:nvPr/>
          </p:nvSpPr>
          <p:spPr>
            <a:xfrm rot="5400000">
              <a:off x="8085056" y="3401633"/>
              <a:ext cx="12918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dynamic</a:t>
              </a:r>
            </a:p>
            <a:p>
              <a:pPr algn="ctr"/>
              <a:r>
                <a:rPr lang="en-US" dirty="0"/>
                <a:t>background</a:t>
              </a:r>
              <a:endParaRPr lang="cs-CZ" dirty="0"/>
            </a:p>
          </p:txBody>
        </p:sp>
        <p:cxnSp>
          <p:nvCxnSpPr>
            <p:cNvPr id="113" name="Zakřivená spojnice 27">
              <a:extLst>
                <a:ext uri="{FF2B5EF4-FFF2-40B4-BE49-F238E27FC236}">
                  <a16:creationId xmlns:a16="http://schemas.microsoft.com/office/drawing/2014/main" id="{54BF689D-6787-4F04-8002-11FEF75C07C8}"/>
                </a:ext>
              </a:extLst>
            </p:cNvPr>
            <p:cNvCxnSpPr>
              <a:stCxn id="88" idx="1"/>
            </p:cNvCxnSpPr>
            <p:nvPr/>
          </p:nvCxnSpPr>
          <p:spPr>
            <a:xfrm rot="10800000" flipV="1">
              <a:off x="5310939" y="3837435"/>
              <a:ext cx="958501" cy="1910965"/>
            </a:xfrm>
            <a:prstGeom prst="curvedConnector2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Zakřivená spojnice 32">
              <a:extLst>
                <a:ext uri="{FF2B5EF4-FFF2-40B4-BE49-F238E27FC236}">
                  <a16:creationId xmlns:a16="http://schemas.microsoft.com/office/drawing/2014/main" id="{B074B814-3BEB-4313-A753-71ED15F6C8B5}"/>
                </a:ext>
              </a:extLst>
            </p:cNvPr>
            <p:cNvCxnSpPr/>
            <p:nvPr/>
          </p:nvCxnSpPr>
          <p:spPr>
            <a:xfrm rot="10800000" flipV="1">
              <a:off x="6372201" y="4205338"/>
              <a:ext cx="2179621" cy="1610238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76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59E30772-6BFE-4278-A722-E90A3B2D3D90}"/>
              </a:ext>
            </a:extLst>
          </p:cNvPr>
          <p:cNvGrpSpPr/>
          <p:nvPr/>
        </p:nvGrpSpPr>
        <p:grpSpPr>
          <a:xfrm rot="5400000">
            <a:off x="6398799" y="3171680"/>
            <a:ext cx="866268" cy="864096"/>
            <a:chOff x="4368371" y="3158167"/>
            <a:chExt cx="866268" cy="864096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1A66565F-C808-4791-A714-BC5031F0B2C4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246298A5-B4C5-4337-8CD9-216891809A9D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8D47349E-DFD2-4449-A187-FD8B5853D2BA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2A66F1A7-B4C8-4E3C-81F9-B6523FF3F38D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0862E06D-671C-4BC3-BDAD-7868FDD727EF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12B52F01-9ACD-4964-836B-1070ED9F86F2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42B38893-0234-4183-B79E-3CAD1989EF1E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8D3A50C-1AC6-4D0C-84D5-40DFA4F3B9F4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F96E3313-2280-48F4-A1A5-7393C50C4F11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D372BCC4-A812-432A-BADC-6D6F89C7D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554" y="477137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wise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Determined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De-Mixing Model</a:t>
            </a: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Constant </a:t>
            </a:r>
            <a:r>
              <a:rPr lang="cs-CZ" altLang="cs-CZ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Separating</a:t>
            </a: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Vector (CSV)</a:t>
            </a:r>
            <a:r>
              <a:rPr lang="cs-CZ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cs-CZ" altLang="cs-CZ" sz="1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Moving</a:t>
            </a: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source, </a:t>
            </a:r>
            <a:r>
              <a:rPr lang="cs-CZ" altLang="cs-CZ" sz="14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dynamic</a:t>
            </a:r>
            <a:r>
              <a:rPr lang="cs-CZ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background</a:t>
            </a:r>
            <a:endParaRPr lang="cs-CZ" altLang="cs-CZ" sz="16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ovéPole 1">
            <a:extLst>
              <a:ext uri="{FF2B5EF4-FFF2-40B4-BE49-F238E27FC236}">
                <a16:creationId xmlns:a16="http://schemas.microsoft.com/office/drawing/2014/main" id="{D2C1F641-E86A-41E9-A552-BCBE40F90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416" y="6673465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191852C-7A88-4C4C-9C9C-A2D6910846AD}"/>
              </a:ext>
            </a:extLst>
          </p:cNvPr>
          <p:cNvGrpSpPr/>
          <p:nvPr/>
        </p:nvGrpSpPr>
        <p:grpSpPr>
          <a:xfrm>
            <a:off x="7569423" y="3418577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55209BCD-DAD3-430E-A520-9266A7764CD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86B988E3-F7B1-4A3A-878F-6B10754F4105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BA719BA-044B-42B8-9AED-2378EF06C8A3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F7FA3ECE-15E6-4466-B9DD-10922643782D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0E72BF3A-4E78-49DB-8D4C-51F276D71A83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00279C40-71C4-4E7D-99DB-AB9951786963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3D421C0D-17D1-473F-B644-FBF7D632ED85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7FA8B085-1E7E-4298-9540-50437CD17D8A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EEC70E5B-3C53-4127-91F0-CD69E5A7513F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7747DA8B-0C03-4F9E-B67E-B0C999F9DB15}"/>
              </a:ext>
            </a:extLst>
          </p:cNvPr>
          <p:cNvGrpSpPr/>
          <p:nvPr/>
        </p:nvGrpSpPr>
        <p:grpSpPr>
          <a:xfrm>
            <a:off x="7569423" y="3707988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26E15472-ED81-41BF-8D97-E940AA0EDA36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7A8DB6EE-9431-4280-A106-2328CB5FF6C6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C72B79F3-CA2B-4B55-88A8-1A4FFA85039A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564EC5C2-B448-4257-AE63-805224762C19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DA541DFF-6E0A-4E86-A522-3D3C443E5E69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0DF3122E-4D5B-4C7E-B3AF-C6A317BDB6D8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AEE770BF-7FD8-48F1-B025-AAD76E43D952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740F430E-CBEC-4C90-A020-D7CC04197D68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B58D7219-1340-4440-AD0B-9E201622A4BA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27D3D883-54B6-4599-8189-7A649F8B1843}"/>
              </a:ext>
            </a:extLst>
          </p:cNvPr>
          <p:cNvGrpSpPr/>
          <p:nvPr/>
        </p:nvGrpSpPr>
        <p:grpSpPr>
          <a:xfrm>
            <a:off x="7569423" y="3996020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E4B8ED04-9FAA-4BD3-946D-29392F2CD699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E0B08474-3730-4538-A17C-145760E0574C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CD015032-31A8-4141-B786-E67CEDE3CF9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Obdélník 37">
              <a:extLst>
                <a:ext uri="{FF2B5EF4-FFF2-40B4-BE49-F238E27FC236}">
                  <a16:creationId xmlns:a16="http://schemas.microsoft.com/office/drawing/2014/main" id="{7269605B-9853-4C5C-B7BD-C8EEA76A20D2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6154F362-EA50-4915-964B-CA17832D62DA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17E7B4BE-C1B0-47A7-9E06-6368D8E410A2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AD74396F-279A-4014-AC95-B1867E55626A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DE221DAB-FE81-43D7-A036-93DC4AD0FA52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3C3BCA32-22F7-4A77-A91C-1B91415F6D1A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44" name="Rovná se 43">
            <a:extLst>
              <a:ext uri="{FF2B5EF4-FFF2-40B4-BE49-F238E27FC236}">
                <a16:creationId xmlns:a16="http://schemas.microsoft.com/office/drawing/2014/main" id="{6CF3AC36-779D-400B-BB44-74B86ED59FF6}"/>
              </a:ext>
            </a:extLst>
          </p:cNvPr>
          <p:cNvSpPr/>
          <p:nvPr/>
        </p:nvSpPr>
        <p:spPr>
          <a:xfrm>
            <a:off x="5349745" y="3611608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40A4644A-6E38-45D6-A7E2-B96F9B31996B}"/>
              </a:ext>
            </a:extLst>
          </p:cNvPr>
          <p:cNvGrpSpPr/>
          <p:nvPr/>
        </p:nvGrpSpPr>
        <p:grpSpPr>
          <a:xfrm>
            <a:off x="2437527" y="3379072"/>
            <a:ext cx="2588147" cy="288032"/>
            <a:chOff x="971600" y="2059469"/>
            <a:chExt cx="2588147" cy="288032"/>
          </a:xfrm>
        </p:grpSpPr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947990E7-0700-4A8A-B68E-DC2797546DFE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2260E1F6-B45D-4217-80E0-18B353B7A7A0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C1C42353-143E-4187-8802-DEEFD5E274ED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34A10312-2E83-4460-A77B-17E730AC2CF9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EC9274FE-EE83-4AFB-833B-C5BB1911AA66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9F6ED480-5299-4AA7-ACA0-AA8E7D11EB1D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FDCF6A41-F4EA-495F-B494-50B3183D4ADE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58C1E2CB-231E-4874-A466-782DCDAF0BEB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01AF2708-0BC3-4AD5-BD0D-078245BF18CE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669F2A09-2A4C-44D3-A862-222B9138F70B}"/>
              </a:ext>
            </a:extLst>
          </p:cNvPr>
          <p:cNvGrpSpPr/>
          <p:nvPr/>
        </p:nvGrpSpPr>
        <p:grpSpPr>
          <a:xfrm>
            <a:off x="2438691" y="3689531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Obdélník 55">
              <a:extLst>
                <a:ext uri="{FF2B5EF4-FFF2-40B4-BE49-F238E27FC236}">
                  <a16:creationId xmlns:a16="http://schemas.microsoft.com/office/drawing/2014/main" id="{E1657C4F-0695-407B-9AA6-0E37AF8375C6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08AAEAF5-B93C-478A-9F92-D05C707C3A8A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3AA24B4F-7030-4CDC-BF9F-8921EF5FFDB4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A157C15C-431F-480C-B000-ACB145D01186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79FDCC57-B99F-4448-A1A3-31D35C1F9742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43A127A7-9327-4602-87BE-1C90416741A0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E286ABA4-B72B-406D-849A-3DDF4A89C368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4052EC55-44F0-4031-B8D3-D79B468ED331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C314A387-F5D1-45BA-803F-4ED8C8557150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9CFB8E07-8A33-41CD-8796-6DE1726F46DB}"/>
              </a:ext>
            </a:extLst>
          </p:cNvPr>
          <p:cNvGrpSpPr/>
          <p:nvPr/>
        </p:nvGrpSpPr>
        <p:grpSpPr>
          <a:xfrm>
            <a:off x="2438691" y="3994014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FB935858-45F2-46E0-8E82-AC4673538000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5B93917B-CFC3-44DB-A1CC-51D14EC6564E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0B3460A4-E6F3-426F-96E3-7A268444E52B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3DAB1C29-0CF7-4BF2-AEA9-33D1B612A251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7098B6E6-3987-41F8-AFB8-C0766C507B19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8BB5374F-46CA-42B6-B5C4-C30A48958221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5C4E042F-A233-445E-9D14-CD73111C67CF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DBBB0AA3-40BC-47C9-B0F4-F83EEF200F8E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46DD82B5-901A-4AB9-B59B-6973BDA7A6A4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5" name="Ovál 74">
            <a:extLst>
              <a:ext uri="{FF2B5EF4-FFF2-40B4-BE49-F238E27FC236}">
                <a16:creationId xmlns:a16="http://schemas.microsoft.com/office/drawing/2014/main" id="{61A19ED3-AF86-41D6-819D-251D1E235F04}"/>
              </a:ext>
            </a:extLst>
          </p:cNvPr>
          <p:cNvSpPr/>
          <p:nvPr/>
        </p:nvSpPr>
        <p:spPr>
          <a:xfrm>
            <a:off x="7328708" y="3778722"/>
            <a:ext cx="45719" cy="63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7109F8E7-8FF4-44B6-9DB3-2BA54BA7F960}"/>
                  </a:ext>
                </a:extLst>
              </p:cNvPr>
              <p:cNvSpPr txBox="1"/>
              <p:nvPr/>
            </p:nvSpPr>
            <p:spPr>
              <a:xfrm>
                <a:off x="2979488" y="4530572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dirty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4400" b="1" i="0" dirty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400" b="1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dirty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44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6" name="TextovéPole 75">
                <a:extLst>
                  <a:ext uri="{FF2B5EF4-FFF2-40B4-BE49-F238E27FC236}">
                    <a16:creationId xmlns:a16="http://schemas.microsoft.com/office/drawing/2014/main" id="{7109F8E7-8FF4-44B6-9DB3-2BA54BA7F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488" y="4530572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 t="-1613" b="-25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Skupina 76">
            <a:extLst>
              <a:ext uri="{FF2B5EF4-FFF2-40B4-BE49-F238E27FC236}">
                <a16:creationId xmlns:a16="http://schemas.microsoft.com/office/drawing/2014/main" id="{3D4B5DA5-1C03-4D26-BE0A-5646B03B2F71}"/>
              </a:ext>
            </a:extLst>
          </p:cNvPr>
          <p:cNvGrpSpPr/>
          <p:nvPr/>
        </p:nvGrpSpPr>
        <p:grpSpPr>
          <a:xfrm rot="5400000">
            <a:off x="6224689" y="3369913"/>
            <a:ext cx="866268" cy="864096"/>
            <a:chOff x="4368371" y="3158167"/>
            <a:chExt cx="866268" cy="864096"/>
          </a:xfrm>
        </p:grpSpPr>
        <p:sp>
          <p:nvSpPr>
            <p:cNvPr id="78" name="Obdélník 77">
              <a:extLst>
                <a:ext uri="{FF2B5EF4-FFF2-40B4-BE49-F238E27FC236}">
                  <a16:creationId xmlns:a16="http://schemas.microsoft.com/office/drawing/2014/main" id="{A148A5CC-A9A8-4F48-8344-C808EFDD2176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Obdélník 78">
              <a:extLst>
                <a:ext uri="{FF2B5EF4-FFF2-40B4-BE49-F238E27FC236}">
                  <a16:creationId xmlns:a16="http://schemas.microsoft.com/office/drawing/2014/main" id="{0808F063-CC57-4E60-AE00-6208FB474F8A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Obdélník 79">
              <a:extLst>
                <a:ext uri="{FF2B5EF4-FFF2-40B4-BE49-F238E27FC236}">
                  <a16:creationId xmlns:a16="http://schemas.microsoft.com/office/drawing/2014/main" id="{521C0576-5763-4C24-8527-C547F4E96BFB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Obdélník 80">
              <a:extLst>
                <a:ext uri="{FF2B5EF4-FFF2-40B4-BE49-F238E27FC236}">
                  <a16:creationId xmlns:a16="http://schemas.microsoft.com/office/drawing/2014/main" id="{BD0EAB89-2B02-4487-8582-FF5B2F51D502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Obdélník 81">
              <a:extLst>
                <a:ext uri="{FF2B5EF4-FFF2-40B4-BE49-F238E27FC236}">
                  <a16:creationId xmlns:a16="http://schemas.microsoft.com/office/drawing/2014/main" id="{468A443D-6BBA-4A53-9DAF-F74D0596F3E3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Obdélník 82">
              <a:extLst>
                <a:ext uri="{FF2B5EF4-FFF2-40B4-BE49-F238E27FC236}">
                  <a16:creationId xmlns:a16="http://schemas.microsoft.com/office/drawing/2014/main" id="{030120D9-B1FC-4327-B43B-5DAA54D4EF36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Obdélník 83">
              <a:extLst>
                <a:ext uri="{FF2B5EF4-FFF2-40B4-BE49-F238E27FC236}">
                  <a16:creationId xmlns:a16="http://schemas.microsoft.com/office/drawing/2014/main" id="{85E89956-EA81-4AF8-BE1C-BC426C97A595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2F1E9FD0-C3B2-41A5-9CDA-EA941CBEE76C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Obdélník 85">
              <a:extLst>
                <a:ext uri="{FF2B5EF4-FFF2-40B4-BE49-F238E27FC236}">
                  <a16:creationId xmlns:a16="http://schemas.microsoft.com/office/drawing/2014/main" id="{4C183577-A625-4E94-B558-6C6A698A8893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7" name="Skupina 86">
            <a:extLst>
              <a:ext uri="{FF2B5EF4-FFF2-40B4-BE49-F238E27FC236}">
                <a16:creationId xmlns:a16="http://schemas.microsoft.com/office/drawing/2014/main" id="{2708DC2C-2DBA-47C4-8BAA-F83048A334B0}"/>
              </a:ext>
            </a:extLst>
          </p:cNvPr>
          <p:cNvGrpSpPr/>
          <p:nvPr/>
        </p:nvGrpSpPr>
        <p:grpSpPr>
          <a:xfrm rot="5400000">
            <a:off x="6068785" y="3586588"/>
            <a:ext cx="866268" cy="864096"/>
            <a:chOff x="4368371" y="3158167"/>
            <a:chExt cx="866268" cy="864096"/>
          </a:xfrm>
        </p:grpSpPr>
        <p:sp>
          <p:nvSpPr>
            <p:cNvPr id="88" name="Obdélník 87">
              <a:extLst>
                <a:ext uri="{FF2B5EF4-FFF2-40B4-BE49-F238E27FC236}">
                  <a16:creationId xmlns:a16="http://schemas.microsoft.com/office/drawing/2014/main" id="{7D482700-1052-43B7-B843-47A8B46D7456}"/>
                </a:ext>
              </a:extLst>
            </p:cNvPr>
            <p:cNvSpPr/>
            <p:nvPr/>
          </p:nvSpPr>
          <p:spPr>
            <a:xfrm>
              <a:off x="4944435" y="3446199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Obdélník 88">
              <a:extLst>
                <a:ext uri="{FF2B5EF4-FFF2-40B4-BE49-F238E27FC236}">
                  <a16:creationId xmlns:a16="http://schemas.microsoft.com/office/drawing/2014/main" id="{BD1605BF-351E-438E-B566-92E44001D119}"/>
                </a:ext>
              </a:extLst>
            </p:cNvPr>
            <p:cNvSpPr/>
            <p:nvPr/>
          </p:nvSpPr>
          <p:spPr>
            <a:xfrm>
              <a:off x="4656403" y="3446199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Obdélník 89">
              <a:extLst>
                <a:ext uri="{FF2B5EF4-FFF2-40B4-BE49-F238E27FC236}">
                  <a16:creationId xmlns:a16="http://schemas.microsoft.com/office/drawing/2014/main" id="{41BF8E12-4700-458F-9696-43EB144C163F}"/>
                </a:ext>
              </a:extLst>
            </p:cNvPr>
            <p:cNvSpPr/>
            <p:nvPr/>
          </p:nvSpPr>
          <p:spPr>
            <a:xfrm>
              <a:off x="4369426" y="34452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E0811E29-A36A-4285-8F26-924F115B203B}"/>
                </a:ext>
              </a:extLst>
            </p:cNvPr>
            <p:cNvSpPr/>
            <p:nvPr/>
          </p:nvSpPr>
          <p:spPr>
            <a:xfrm>
              <a:off x="4944435" y="3158167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bdélník 91">
              <a:extLst>
                <a:ext uri="{FF2B5EF4-FFF2-40B4-BE49-F238E27FC236}">
                  <a16:creationId xmlns:a16="http://schemas.microsoft.com/office/drawing/2014/main" id="{A539E149-E8CB-4F63-9245-AFD6F0433DB1}"/>
                </a:ext>
              </a:extLst>
            </p:cNvPr>
            <p:cNvSpPr/>
            <p:nvPr/>
          </p:nvSpPr>
          <p:spPr>
            <a:xfrm>
              <a:off x="4656403" y="3158167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bdélník 92">
              <a:extLst>
                <a:ext uri="{FF2B5EF4-FFF2-40B4-BE49-F238E27FC236}">
                  <a16:creationId xmlns:a16="http://schemas.microsoft.com/office/drawing/2014/main" id="{D26AE2F3-3BA9-4B68-9050-B33B58E05542}"/>
                </a:ext>
              </a:extLst>
            </p:cNvPr>
            <p:cNvSpPr/>
            <p:nvPr/>
          </p:nvSpPr>
          <p:spPr>
            <a:xfrm>
              <a:off x="4368371" y="31581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56CE8F66-0EBD-4EE1-B0E7-B02398F615A2}"/>
                </a:ext>
              </a:extLst>
            </p:cNvPr>
            <p:cNvSpPr/>
            <p:nvPr/>
          </p:nvSpPr>
          <p:spPr>
            <a:xfrm>
              <a:off x="4946607" y="3734231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FA321A89-4FAF-49CA-BFE2-CA2D7E4E7A75}"/>
                </a:ext>
              </a:extLst>
            </p:cNvPr>
            <p:cNvSpPr/>
            <p:nvPr/>
          </p:nvSpPr>
          <p:spPr>
            <a:xfrm>
              <a:off x="4658575" y="3734231"/>
              <a:ext cx="288032" cy="2880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9C6A09A5-E88C-4FE3-ABD1-0D2809398A5E}"/>
                </a:ext>
              </a:extLst>
            </p:cNvPr>
            <p:cNvSpPr/>
            <p:nvPr/>
          </p:nvSpPr>
          <p:spPr>
            <a:xfrm>
              <a:off x="4370543" y="37342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97" name="Přímá spojnice 96">
            <a:extLst>
              <a:ext uri="{FF2B5EF4-FFF2-40B4-BE49-F238E27FC236}">
                <a16:creationId xmlns:a16="http://schemas.microsoft.com/office/drawing/2014/main" id="{A3CF5D17-C2EA-4E45-960D-15D8EBD6AF8E}"/>
              </a:ext>
            </a:extLst>
          </p:cNvPr>
          <p:cNvCxnSpPr/>
          <p:nvPr/>
        </p:nvCxnSpPr>
        <p:spPr>
          <a:xfrm>
            <a:off x="8433519" y="3089206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6D0D918-93E3-421A-9F1A-99AACE004807}"/>
              </a:ext>
            </a:extLst>
          </p:cNvPr>
          <p:cNvCxnSpPr/>
          <p:nvPr/>
        </p:nvCxnSpPr>
        <p:spPr>
          <a:xfrm>
            <a:off x="9296105" y="3080592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Přímá spojnice 98">
            <a:extLst>
              <a:ext uri="{FF2B5EF4-FFF2-40B4-BE49-F238E27FC236}">
                <a16:creationId xmlns:a16="http://schemas.microsoft.com/office/drawing/2014/main" id="{27908E85-4B66-4EE0-A085-2E6C597670F8}"/>
              </a:ext>
            </a:extLst>
          </p:cNvPr>
          <p:cNvCxnSpPr/>
          <p:nvPr/>
        </p:nvCxnSpPr>
        <p:spPr>
          <a:xfrm>
            <a:off x="3301623" y="3104292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Přímá spojnice 99">
            <a:extLst>
              <a:ext uri="{FF2B5EF4-FFF2-40B4-BE49-F238E27FC236}">
                <a16:creationId xmlns:a16="http://schemas.microsoft.com/office/drawing/2014/main" id="{A27BD267-4B40-4077-B79E-A0B8A32DD360}"/>
              </a:ext>
            </a:extLst>
          </p:cNvPr>
          <p:cNvCxnSpPr/>
          <p:nvPr/>
        </p:nvCxnSpPr>
        <p:spPr>
          <a:xfrm>
            <a:off x="4166356" y="3113457"/>
            <a:ext cx="0" cy="14914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E24401AA-D966-49B8-A1E7-AC9A681C4B62}"/>
                  </a:ext>
                </a:extLst>
              </p:cNvPr>
              <p:cNvSpPr txBox="1"/>
              <p:nvPr/>
            </p:nvSpPr>
            <p:spPr>
              <a:xfrm>
                <a:off x="2282655" y="5256546"/>
                <a:ext cx="7848872" cy="113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Structured de-mixing </a:t>
                </a:r>
                <a:r>
                  <a:rPr lang="en-US" b="1" dirty="0" err="1"/>
                  <a:t>matri</a:t>
                </a:r>
                <a:r>
                  <a:rPr lang="cs-CZ" b="1" dirty="0"/>
                  <a:t>x</a:t>
                </a:r>
                <a:r>
                  <a:rPr lang="en-US" b="1" dirty="0"/>
                  <a:t>: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E24401AA-D966-49B8-A1E7-AC9A681C4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655" y="5256546"/>
                <a:ext cx="7848872" cy="1136145"/>
              </a:xfrm>
              <a:prstGeom prst="rect">
                <a:avLst/>
              </a:prstGeom>
              <a:blipFill>
                <a:blip r:embed="rId3"/>
                <a:stretch>
                  <a:fillRect l="-646" t="-2198" b="-219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5EE1F417-81E9-494E-A682-B9B3FCAE234D}"/>
              </a:ext>
            </a:extLst>
          </p:cNvPr>
          <p:cNvGrpSpPr/>
          <p:nvPr/>
        </p:nvGrpSpPr>
        <p:grpSpPr>
          <a:xfrm>
            <a:off x="2614905" y="2179732"/>
            <a:ext cx="2405125" cy="923905"/>
            <a:chOff x="73424" y="-1676121"/>
            <a:chExt cx="2405125" cy="923905"/>
          </a:xfrm>
        </p:grpSpPr>
        <p:sp>
          <p:nvSpPr>
            <p:cNvPr id="103" name="Levá složená závorka 102">
              <a:extLst>
                <a:ext uri="{FF2B5EF4-FFF2-40B4-BE49-F238E27FC236}">
                  <a16:creationId xmlns:a16="http://schemas.microsoft.com/office/drawing/2014/main" id="{53BD3EEF-F856-4A24-8C46-7E512320EF29}"/>
                </a:ext>
              </a:extLst>
            </p:cNvPr>
            <p:cNvSpPr/>
            <p:nvPr/>
          </p:nvSpPr>
          <p:spPr>
            <a:xfrm rot="5400000">
              <a:off x="1078271" y="-2002614"/>
              <a:ext cx="245551" cy="2255245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4" name="TextovéPole 103">
              <a:extLst>
                <a:ext uri="{FF2B5EF4-FFF2-40B4-BE49-F238E27FC236}">
                  <a16:creationId xmlns:a16="http://schemas.microsoft.com/office/drawing/2014/main" id="{A0544F67-EE3A-4FE8-BB13-F1429AFFBA1E}"/>
                </a:ext>
              </a:extLst>
            </p:cNvPr>
            <p:cNvSpPr txBox="1"/>
            <p:nvPr/>
          </p:nvSpPr>
          <p:spPr>
            <a:xfrm>
              <a:off x="137694" y="-1676121"/>
              <a:ext cx="2340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moving</a:t>
              </a:r>
              <a:endParaRPr lang="en-US" dirty="0"/>
            </a:p>
            <a:p>
              <a:r>
                <a:rPr lang="en-US" dirty="0"/>
                <a:t>source of interest (SOI)</a:t>
              </a:r>
              <a:endParaRPr lang="cs-CZ" dirty="0"/>
            </a:p>
          </p:txBody>
        </p:sp>
      </p:grpSp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6DDD6936-3FF3-4F5A-99DA-D4F79E54BFC9}"/>
              </a:ext>
            </a:extLst>
          </p:cNvPr>
          <p:cNvGrpSpPr/>
          <p:nvPr/>
        </p:nvGrpSpPr>
        <p:grpSpPr>
          <a:xfrm>
            <a:off x="5630918" y="2305354"/>
            <a:ext cx="3046152" cy="4127169"/>
            <a:chOff x="3887815" y="2085077"/>
            <a:chExt cx="3046152" cy="4127169"/>
          </a:xfrm>
        </p:grpSpPr>
        <p:sp>
          <p:nvSpPr>
            <p:cNvPr id="106" name="TextovéPole 105">
              <a:extLst>
                <a:ext uri="{FF2B5EF4-FFF2-40B4-BE49-F238E27FC236}">
                  <a16:creationId xmlns:a16="http://schemas.microsoft.com/office/drawing/2014/main" id="{3933291D-9AE5-4D08-9ED0-B8323B9E74B3}"/>
                </a:ext>
              </a:extLst>
            </p:cNvPr>
            <p:cNvSpPr txBox="1"/>
            <p:nvPr/>
          </p:nvSpPr>
          <p:spPr>
            <a:xfrm>
              <a:off x="3887815" y="2085077"/>
              <a:ext cx="20278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constant </a:t>
              </a:r>
              <a:r>
                <a:rPr lang="cs-CZ" dirty="0" err="1"/>
                <a:t>separating</a:t>
              </a:r>
              <a:endParaRPr lang="en-US" dirty="0"/>
            </a:p>
            <a:p>
              <a:pPr algn="ctr"/>
              <a:r>
                <a:rPr lang="en-US" dirty="0"/>
                <a:t>vector over blocks</a:t>
              </a:r>
              <a:endParaRPr lang="cs-CZ" dirty="0"/>
            </a:p>
          </p:txBody>
        </p:sp>
        <p:sp>
          <p:nvSpPr>
            <p:cNvPr id="107" name="Levá složená závorka 106">
              <a:extLst>
                <a:ext uri="{FF2B5EF4-FFF2-40B4-BE49-F238E27FC236}">
                  <a16:creationId xmlns:a16="http://schemas.microsoft.com/office/drawing/2014/main" id="{425C90DE-2A38-46A7-AEF3-B2D419A07772}"/>
                </a:ext>
              </a:extLst>
            </p:cNvPr>
            <p:cNvSpPr/>
            <p:nvPr/>
          </p:nvSpPr>
          <p:spPr>
            <a:xfrm rot="5400000">
              <a:off x="4963792" y="2413729"/>
              <a:ext cx="269960" cy="87494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8" name="Zakřivená spojnice 20">
              <a:extLst>
                <a:ext uri="{FF2B5EF4-FFF2-40B4-BE49-F238E27FC236}">
                  <a16:creationId xmlns:a16="http://schemas.microsoft.com/office/drawing/2014/main" id="{2BCA558B-BA7F-4BFE-845A-8ED144650241}"/>
                </a:ext>
              </a:extLst>
            </p:cNvPr>
            <p:cNvCxnSpPr>
              <a:stCxn id="96" idx="2"/>
            </p:cNvCxnSpPr>
            <p:nvPr/>
          </p:nvCxnSpPr>
          <p:spPr>
            <a:xfrm rot="10800000" flipH="1" flipV="1">
              <a:off x="6069871" y="3731690"/>
              <a:ext cx="417282" cy="2184418"/>
            </a:xfrm>
            <a:prstGeom prst="curvedConnector4">
              <a:avLst>
                <a:gd name="adj1" fmla="val -54783"/>
                <a:gd name="adj2" fmla="val 53296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Zakřivená spojnice 22">
              <a:extLst>
                <a:ext uri="{FF2B5EF4-FFF2-40B4-BE49-F238E27FC236}">
                  <a16:creationId xmlns:a16="http://schemas.microsoft.com/office/drawing/2014/main" id="{47540736-115A-4A2B-8D6A-7A71A52C60C3}"/>
                </a:ext>
              </a:extLst>
            </p:cNvPr>
            <p:cNvCxnSpPr>
              <a:stCxn id="92" idx="0"/>
            </p:cNvCxnSpPr>
            <p:nvPr/>
          </p:nvCxnSpPr>
          <p:spPr>
            <a:xfrm flipH="1">
              <a:off x="6700818" y="4017550"/>
              <a:ext cx="233149" cy="2194696"/>
            </a:xfrm>
            <a:prstGeom prst="curvedConnector4">
              <a:avLst>
                <a:gd name="adj1" fmla="val -260910"/>
                <a:gd name="adj2" fmla="val 96887"/>
              </a:avLst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0" name="Pravá složená závorka 109">
            <a:extLst>
              <a:ext uri="{FF2B5EF4-FFF2-40B4-BE49-F238E27FC236}">
                <a16:creationId xmlns:a16="http://schemas.microsoft.com/office/drawing/2014/main" id="{DCA7363E-1359-4C33-A83F-3B7274363BAE}"/>
              </a:ext>
            </a:extLst>
          </p:cNvPr>
          <p:cNvSpPr/>
          <p:nvPr/>
        </p:nvSpPr>
        <p:spPr>
          <a:xfrm rot="10800000">
            <a:off x="2207499" y="3450744"/>
            <a:ext cx="170907" cy="72597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B2F9CEB5-927A-4F9D-B348-0B57969D90C6}"/>
              </a:ext>
            </a:extLst>
          </p:cNvPr>
          <p:cNvSpPr txBox="1"/>
          <p:nvPr/>
        </p:nvSpPr>
        <p:spPr>
          <a:xfrm rot="16200000">
            <a:off x="1320197" y="3526830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dynamic</a:t>
            </a:r>
          </a:p>
          <a:p>
            <a:pPr algn="ctr"/>
            <a:r>
              <a:rPr lang="en-US" dirty="0"/>
              <a:t>background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6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9D7A17C8-A763-4915-969D-F74D4B8A7E16}"/>
              </a:ext>
            </a:extLst>
          </p:cNvPr>
          <p:cNvGrpSpPr/>
          <p:nvPr/>
        </p:nvGrpSpPr>
        <p:grpSpPr>
          <a:xfrm>
            <a:off x="2978278" y="1877479"/>
            <a:ext cx="7080031" cy="1352810"/>
            <a:chOff x="827584" y="2836633"/>
            <a:chExt cx="7449256" cy="152628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373E33F4-49B8-4C6B-8366-D3B96A13528E}"/>
                </a:ext>
              </a:extLst>
            </p:cNvPr>
            <p:cNvGrpSpPr/>
            <p:nvPr/>
          </p:nvGrpSpPr>
          <p:grpSpPr>
            <a:xfrm>
              <a:off x="4655696" y="2951403"/>
              <a:ext cx="866268" cy="864096"/>
              <a:chOff x="4368371" y="3158167"/>
              <a:chExt cx="866268" cy="864096"/>
            </a:xfrm>
          </p:grpSpPr>
          <p:sp>
            <p:nvSpPr>
              <p:cNvPr id="90" name="Obdélník 89">
                <a:extLst>
                  <a:ext uri="{FF2B5EF4-FFF2-40B4-BE49-F238E27FC236}">
                    <a16:creationId xmlns:a16="http://schemas.microsoft.com/office/drawing/2014/main" id="{925E4940-E150-4999-9BEB-34A147EF02D2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1" name="Obdélník 90">
                <a:extLst>
                  <a:ext uri="{FF2B5EF4-FFF2-40B4-BE49-F238E27FC236}">
                    <a16:creationId xmlns:a16="http://schemas.microsoft.com/office/drawing/2014/main" id="{4C04E51E-7D06-47AE-90D5-1C4B47767D8C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B1D620DF-BF99-4AE1-90F6-CACDE71CDFDB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3" name="Obdélník 92">
                <a:extLst>
                  <a:ext uri="{FF2B5EF4-FFF2-40B4-BE49-F238E27FC236}">
                    <a16:creationId xmlns:a16="http://schemas.microsoft.com/office/drawing/2014/main" id="{4C23A7A8-4D29-4120-BB6F-2765F619BC99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4" name="Obdélník 93">
                <a:extLst>
                  <a:ext uri="{FF2B5EF4-FFF2-40B4-BE49-F238E27FC236}">
                    <a16:creationId xmlns:a16="http://schemas.microsoft.com/office/drawing/2014/main" id="{75BBE827-A963-45D1-93FC-C5E10761D866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5" name="Obdélník 94">
                <a:extLst>
                  <a:ext uri="{FF2B5EF4-FFF2-40B4-BE49-F238E27FC236}">
                    <a16:creationId xmlns:a16="http://schemas.microsoft.com/office/drawing/2014/main" id="{2B17ECB1-1A07-4423-A3C1-F7D2881DEA53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7E958ECF-B799-4DE1-A156-78E797BCE976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7" name="Obdélník 96">
                <a:extLst>
                  <a:ext uri="{FF2B5EF4-FFF2-40B4-BE49-F238E27FC236}">
                    <a16:creationId xmlns:a16="http://schemas.microsoft.com/office/drawing/2014/main" id="{0E04F6F6-CA72-4950-9257-38CD233F8BCF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8" name="Obdélník 97">
                <a:extLst>
                  <a:ext uri="{FF2B5EF4-FFF2-40B4-BE49-F238E27FC236}">
                    <a16:creationId xmlns:a16="http://schemas.microsoft.com/office/drawing/2014/main" id="{C62A8BE7-F32C-47E2-A8AE-042197CBB2DC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858F7E4-9664-4F18-BA1B-2F719A07DE55}"/>
                </a:ext>
              </a:extLst>
            </p:cNvPr>
            <p:cNvGrpSpPr/>
            <p:nvPr/>
          </p:nvGrpSpPr>
          <p:grpSpPr>
            <a:xfrm>
              <a:off x="827584" y="3174618"/>
              <a:ext cx="2588147" cy="288032"/>
              <a:chOff x="971600" y="2059469"/>
              <a:chExt cx="2588147" cy="2880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1" name="Obdélník 80">
                <a:extLst>
                  <a:ext uri="{FF2B5EF4-FFF2-40B4-BE49-F238E27FC236}">
                    <a16:creationId xmlns:a16="http://schemas.microsoft.com/office/drawing/2014/main" id="{74896546-D630-4E4D-8BD6-1F1E88DDD067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2" name="Obdélník 81">
                <a:extLst>
                  <a:ext uri="{FF2B5EF4-FFF2-40B4-BE49-F238E27FC236}">
                    <a16:creationId xmlns:a16="http://schemas.microsoft.com/office/drawing/2014/main" id="{1356F2F2-DA74-4884-932C-1E94A217C847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3" name="Obdélník 82">
                <a:extLst>
                  <a:ext uri="{FF2B5EF4-FFF2-40B4-BE49-F238E27FC236}">
                    <a16:creationId xmlns:a16="http://schemas.microsoft.com/office/drawing/2014/main" id="{4C0D12CD-A04E-4DBE-8B8D-3F3799446C77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4" name="Obdélník 83">
                <a:extLst>
                  <a:ext uri="{FF2B5EF4-FFF2-40B4-BE49-F238E27FC236}">
                    <a16:creationId xmlns:a16="http://schemas.microsoft.com/office/drawing/2014/main" id="{741F29DA-532F-4762-9449-40321C177767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5" name="Obdélník 84">
                <a:extLst>
                  <a:ext uri="{FF2B5EF4-FFF2-40B4-BE49-F238E27FC236}">
                    <a16:creationId xmlns:a16="http://schemas.microsoft.com/office/drawing/2014/main" id="{D0327288-0080-4ACF-BD58-D102DC3C4C4D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DE2342D-1C60-45D4-84A7-28E581D05BD7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7" name="Obdélník 86">
                <a:extLst>
                  <a:ext uri="{FF2B5EF4-FFF2-40B4-BE49-F238E27FC236}">
                    <a16:creationId xmlns:a16="http://schemas.microsoft.com/office/drawing/2014/main" id="{F900C7AD-26DE-4936-B6FF-6EC5D4DA5FDE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8" name="Obdélník 87">
                <a:extLst>
                  <a:ext uri="{FF2B5EF4-FFF2-40B4-BE49-F238E27FC236}">
                    <a16:creationId xmlns:a16="http://schemas.microsoft.com/office/drawing/2014/main" id="{8EA30724-D280-439E-9C7D-AE34E8560EC1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6ACD44A7-F680-4B2E-A0E9-9CA84A1D1D5F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2439A0E8-6A56-4DB0-AB6F-C0E02B03BF24}"/>
                </a:ext>
              </a:extLst>
            </p:cNvPr>
            <p:cNvGrpSpPr/>
            <p:nvPr/>
          </p:nvGrpSpPr>
          <p:grpSpPr>
            <a:xfrm>
              <a:off x="827584" y="3464029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0228E585-A877-433D-B50C-C37F5ED0E340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3" name="Obdélník 72">
                <a:extLst>
                  <a:ext uri="{FF2B5EF4-FFF2-40B4-BE49-F238E27FC236}">
                    <a16:creationId xmlns:a16="http://schemas.microsoft.com/office/drawing/2014/main" id="{233ED2BF-684B-4499-BBEC-5F321BC6A52F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4" name="Obdélník 73">
                <a:extLst>
                  <a:ext uri="{FF2B5EF4-FFF2-40B4-BE49-F238E27FC236}">
                    <a16:creationId xmlns:a16="http://schemas.microsoft.com/office/drawing/2014/main" id="{58841975-9D65-4D70-9FE0-424E679062BA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CF7442BC-A5BC-4C0D-9E1B-076E6B7AFEF8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6" name="Obdélník 75">
                <a:extLst>
                  <a:ext uri="{FF2B5EF4-FFF2-40B4-BE49-F238E27FC236}">
                    <a16:creationId xmlns:a16="http://schemas.microsoft.com/office/drawing/2014/main" id="{AD51BCB6-80B6-48A7-A7E4-8476AE522FF3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20D297F1-84D7-4FE1-8AA9-70F8A6AB2C6E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8" name="Obdélník 77">
                <a:extLst>
                  <a:ext uri="{FF2B5EF4-FFF2-40B4-BE49-F238E27FC236}">
                    <a16:creationId xmlns:a16="http://schemas.microsoft.com/office/drawing/2014/main" id="{27F8B96F-49BD-412D-AE0E-14C43189A6BC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9" name="Obdélník 78">
                <a:extLst>
                  <a:ext uri="{FF2B5EF4-FFF2-40B4-BE49-F238E27FC236}">
                    <a16:creationId xmlns:a16="http://schemas.microsoft.com/office/drawing/2014/main" id="{AE836EF2-4320-4E9A-BE81-BBB5A966D53E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B1DA4582-F9AE-4B17-A567-0CC7216E8BD9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23C72BA1-E82E-487F-B748-1891C3C35D06}"/>
                </a:ext>
              </a:extLst>
            </p:cNvPr>
            <p:cNvGrpSpPr/>
            <p:nvPr/>
          </p:nvGrpSpPr>
          <p:grpSpPr>
            <a:xfrm>
              <a:off x="827584" y="3752061"/>
              <a:ext cx="2588147" cy="288032"/>
              <a:chOff x="971600" y="2059469"/>
              <a:chExt cx="2588147" cy="2880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3" name="Obdélník 62">
                <a:extLst>
                  <a:ext uri="{FF2B5EF4-FFF2-40B4-BE49-F238E27FC236}">
                    <a16:creationId xmlns:a16="http://schemas.microsoft.com/office/drawing/2014/main" id="{AC3F044C-7AEE-40E7-9351-E9844DDAA58C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329947A5-7933-41A5-8BFE-0344A1AA8D22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Obdélník 64">
                <a:extLst>
                  <a:ext uri="{FF2B5EF4-FFF2-40B4-BE49-F238E27FC236}">
                    <a16:creationId xmlns:a16="http://schemas.microsoft.com/office/drawing/2014/main" id="{E8AA362F-4623-4ECD-A86A-3197325B7045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6" name="Obdélník 65">
                <a:extLst>
                  <a:ext uri="{FF2B5EF4-FFF2-40B4-BE49-F238E27FC236}">
                    <a16:creationId xmlns:a16="http://schemas.microsoft.com/office/drawing/2014/main" id="{4772CB22-A43D-4B26-B935-AE5B56EE9942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7" name="Obdélník 66">
                <a:extLst>
                  <a:ext uri="{FF2B5EF4-FFF2-40B4-BE49-F238E27FC236}">
                    <a16:creationId xmlns:a16="http://schemas.microsoft.com/office/drawing/2014/main" id="{958FD37A-8B3E-47B3-8FC4-E0DA7CF1DCC1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8" name="Obdélník 67">
                <a:extLst>
                  <a:ext uri="{FF2B5EF4-FFF2-40B4-BE49-F238E27FC236}">
                    <a16:creationId xmlns:a16="http://schemas.microsoft.com/office/drawing/2014/main" id="{C9CC2E58-C6C7-4B08-AA45-238DC442C85A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B8F57B42-0AB5-4058-A30B-160173A49947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0" name="Obdélník 69">
                <a:extLst>
                  <a:ext uri="{FF2B5EF4-FFF2-40B4-BE49-F238E27FC236}">
                    <a16:creationId xmlns:a16="http://schemas.microsoft.com/office/drawing/2014/main" id="{9D12A156-87A8-4918-AD6A-3C55F1DEB44C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1" name="Obdélník 70">
                <a:extLst>
                  <a:ext uri="{FF2B5EF4-FFF2-40B4-BE49-F238E27FC236}">
                    <a16:creationId xmlns:a16="http://schemas.microsoft.com/office/drawing/2014/main" id="{4843F7BB-0594-4480-BF95-4DA0A578F9BC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Rovná se 6">
              <a:extLst>
                <a:ext uri="{FF2B5EF4-FFF2-40B4-BE49-F238E27FC236}">
                  <a16:creationId xmlns:a16="http://schemas.microsoft.com/office/drawing/2014/main" id="{417593C4-3CBD-4AF0-B18F-A7ED730B7380}"/>
                </a:ext>
              </a:extLst>
            </p:cNvPr>
            <p:cNvSpPr/>
            <p:nvPr/>
          </p:nvSpPr>
          <p:spPr>
            <a:xfrm>
              <a:off x="3606642" y="3391331"/>
              <a:ext cx="576064" cy="433427"/>
            </a:xfrm>
            <a:prstGeom prst="mathEqual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4D6B3500-6E15-44ED-927F-1558EA4CE567}"/>
                </a:ext>
              </a:extLst>
            </p:cNvPr>
            <p:cNvGrpSpPr/>
            <p:nvPr/>
          </p:nvGrpSpPr>
          <p:grpSpPr>
            <a:xfrm>
              <a:off x="5687529" y="3137119"/>
              <a:ext cx="2588147" cy="288032"/>
              <a:chOff x="971600" y="2059469"/>
              <a:chExt cx="2588147" cy="288032"/>
            </a:xfrm>
          </p:grpSpPr>
          <p:sp>
            <p:nvSpPr>
              <p:cNvPr id="54" name="Obdélník 53">
                <a:extLst>
                  <a:ext uri="{FF2B5EF4-FFF2-40B4-BE49-F238E27FC236}">
                    <a16:creationId xmlns:a16="http://schemas.microsoft.com/office/drawing/2014/main" id="{6A0CDDF7-4D96-4C13-9264-14640C549DB8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06385F0C-6D60-4753-ABBB-1ED38C0AD3D0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6" name="Obdélník 55">
                <a:extLst>
                  <a:ext uri="{FF2B5EF4-FFF2-40B4-BE49-F238E27FC236}">
                    <a16:creationId xmlns:a16="http://schemas.microsoft.com/office/drawing/2014/main" id="{F52FD5C9-E65B-49E7-9BB4-CE32B2BA4AA1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7" name="Obdélník 56">
                <a:extLst>
                  <a:ext uri="{FF2B5EF4-FFF2-40B4-BE49-F238E27FC236}">
                    <a16:creationId xmlns:a16="http://schemas.microsoft.com/office/drawing/2014/main" id="{E09C8E2D-D262-4AA1-B244-79260E890A91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750ACFD8-1E75-4F1B-BFDA-9406BDD584D3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Obdélník 58">
                <a:extLst>
                  <a:ext uri="{FF2B5EF4-FFF2-40B4-BE49-F238E27FC236}">
                    <a16:creationId xmlns:a16="http://schemas.microsoft.com/office/drawing/2014/main" id="{AECCB893-E9E7-4BBA-95CE-FA615E73570E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1E24854C-3D8D-423F-B97D-FE7A53E72D4D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Obdélník 60">
                <a:extLst>
                  <a:ext uri="{FF2B5EF4-FFF2-40B4-BE49-F238E27FC236}">
                    <a16:creationId xmlns:a16="http://schemas.microsoft.com/office/drawing/2014/main" id="{EF385307-B3BB-4C0C-8857-26031BB74F1E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Obdélník 61">
                <a:extLst>
                  <a:ext uri="{FF2B5EF4-FFF2-40B4-BE49-F238E27FC236}">
                    <a16:creationId xmlns:a16="http://schemas.microsoft.com/office/drawing/2014/main" id="{5630CBD3-7265-438D-AED3-6A39575A5938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592204E5-3887-43B5-81B7-6E7FF9F240F3}"/>
                </a:ext>
              </a:extLst>
            </p:cNvPr>
            <p:cNvGrpSpPr/>
            <p:nvPr/>
          </p:nvGrpSpPr>
          <p:grpSpPr>
            <a:xfrm>
              <a:off x="5688693" y="3447578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6CF35F97-1B52-4F55-8B39-A56BB8AA3233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9F5E5ACF-E986-435C-A1AC-D3E61B1323DA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Obdélník 46">
                <a:extLst>
                  <a:ext uri="{FF2B5EF4-FFF2-40B4-BE49-F238E27FC236}">
                    <a16:creationId xmlns:a16="http://schemas.microsoft.com/office/drawing/2014/main" id="{FEE34DDA-944E-49A7-85DE-ECD7A2A10689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Obdélník 47">
                <a:extLst>
                  <a:ext uri="{FF2B5EF4-FFF2-40B4-BE49-F238E27FC236}">
                    <a16:creationId xmlns:a16="http://schemas.microsoft.com/office/drawing/2014/main" id="{E8D7ED22-54F3-404D-BAE1-E6F7B0E11E6C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Obdélník 48">
                <a:extLst>
                  <a:ext uri="{FF2B5EF4-FFF2-40B4-BE49-F238E27FC236}">
                    <a16:creationId xmlns:a16="http://schemas.microsoft.com/office/drawing/2014/main" id="{F5C55BFE-F0CC-491A-9028-6EFC0B17C304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Obdélník 49">
                <a:extLst>
                  <a:ext uri="{FF2B5EF4-FFF2-40B4-BE49-F238E27FC236}">
                    <a16:creationId xmlns:a16="http://schemas.microsoft.com/office/drawing/2014/main" id="{ECA50C27-6E38-41F6-B93E-E7251B840E21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Obdélník 50">
                <a:extLst>
                  <a:ext uri="{FF2B5EF4-FFF2-40B4-BE49-F238E27FC236}">
                    <a16:creationId xmlns:a16="http://schemas.microsoft.com/office/drawing/2014/main" id="{424C2AC2-702F-434C-864D-BBD4D7DD6FA7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Obdélník 51">
                <a:extLst>
                  <a:ext uri="{FF2B5EF4-FFF2-40B4-BE49-F238E27FC236}">
                    <a16:creationId xmlns:a16="http://schemas.microsoft.com/office/drawing/2014/main" id="{47FB0F0C-C165-4ADD-B916-F2B48478FE1D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Obdélník 52">
                <a:extLst>
                  <a:ext uri="{FF2B5EF4-FFF2-40B4-BE49-F238E27FC236}">
                    <a16:creationId xmlns:a16="http://schemas.microsoft.com/office/drawing/2014/main" id="{9554DABC-7D81-4E9E-A765-878571EBA02A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39684980-8E09-4942-AD12-8F21EC563E16}"/>
                </a:ext>
              </a:extLst>
            </p:cNvPr>
            <p:cNvGrpSpPr/>
            <p:nvPr/>
          </p:nvGrpSpPr>
          <p:grpSpPr>
            <a:xfrm>
              <a:off x="5688693" y="3752061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6" name="Obdélník 35">
                <a:extLst>
                  <a:ext uri="{FF2B5EF4-FFF2-40B4-BE49-F238E27FC236}">
                    <a16:creationId xmlns:a16="http://schemas.microsoft.com/office/drawing/2014/main" id="{F41E9A2D-5FE3-4255-8855-ADC07E6D041A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7" name="Obdélník 36">
                <a:extLst>
                  <a:ext uri="{FF2B5EF4-FFF2-40B4-BE49-F238E27FC236}">
                    <a16:creationId xmlns:a16="http://schemas.microsoft.com/office/drawing/2014/main" id="{4AEA535F-5599-4054-9A01-6AC14F780838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8" name="Obdélník 37">
                <a:extLst>
                  <a:ext uri="{FF2B5EF4-FFF2-40B4-BE49-F238E27FC236}">
                    <a16:creationId xmlns:a16="http://schemas.microsoft.com/office/drawing/2014/main" id="{E9294681-4A22-4D28-9440-8CB382BF5C2B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C4DC3E42-927E-4936-ADB2-32B192CB7B25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bdélník 39">
                <a:extLst>
                  <a:ext uri="{FF2B5EF4-FFF2-40B4-BE49-F238E27FC236}">
                    <a16:creationId xmlns:a16="http://schemas.microsoft.com/office/drawing/2014/main" id="{C08B4DEC-7550-4673-A1E1-FC4760FC4C10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1" name="Obdélník 40">
                <a:extLst>
                  <a:ext uri="{FF2B5EF4-FFF2-40B4-BE49-F238E27FC236}">
                    <a16:creationId xmlns:a16="http://schemas.microsoft.com/office/drawing/2014/main" id="{3ABCEF7A-AC77-4450-9CC5-5EDF56188598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2" name="Obdélník 41">
                <a:extLst>
                  <a:ext uri="{FF2B5EF4-FFF2-40B4-BE49-F238E27FC236}">
                    <a16:creationId xmlns:a16="http://schemas.microsoft.com/office/drawing/2014/main" id="{171E45A7-D57D-4B17-9B66-BACCD5354946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3" name="Obdélník 42">
                <a:extLst>
                  <a:ext uri="{FF2B5EF4-FFF2-40B4-BE49-F238E27FC236}">
                    <a16:creationId xmlns:a16="http://schemas.microsoft.com/office/drawing/2014/main" id="{60A1EABF-28BF-48C1-93E5-C135F68D9C9B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C45A595E-D3A8-4F48-91BD-257A65944BC7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812E44EA-7CCE-4E5C-9D72-A80E2371B9AB}"/>
                </a:ext>
              </a:extLst>
            </p:cNvPr>
            <p:cNvSpPr/>
            <p:nvPr/>
          </p:nvSpPr>
          <p:spPr>
            <a:xfrm>
              <a:off x="5585605" y="3558445"/>
              <a:ext cx="45719" cy="633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C925BAEB-0620-4724-BD0D-4AD1013D6F40}"/>
                </a:ext>
              </a:extLst>
            </p:cNvPr>
            <p:cNvGrpSpPr/>
            <p:nvPr/>
          </p:nvGrpSpPr>
          <p:grpSpPr>
            <a:xfrm>
              <a:off x="4481586" y="3149636"/>
              <a:ext cx="866268" cy="864096"/>
              <a:chOff x="4368371" y="3158167"/>
              <a:chExt cx="866268" cy="864096"/>
            </a:xfrm>
          </p:grpSpPr>
          <p:sp>
            <p:nvSpPr>
              <p:cNvPr id="27" name="Obdélník 26">
                <a:extLst>
                  <a:ext uri="{FF2B5EF4-FFF2-40B4-BE49-F238E27FC236}">
                    <a16:creationId xmlns:a16="http://schemas.microsoft.com/office/drawing/2014/main" id="{132E49E0-C616-48E5-B767-BA173D50932B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8" name="Obdélník 27">
                <a:extLst>
                  <a:ext uri="{FF2B5EF4-FFF2-40B4-BE49-F238E27FC236}">
                    <a16:creationId xmlns:a16="http://schemas.microsoft.com/office/drawing/2014/main" id="{86539D06-DDE4-46D3-A2CB-D8263FBFA9B5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D044395F-421F-4105-AAED-618BF75F24CD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37D95414-DFA9-456E-B6F3-260AC2421197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1" name="Obdélník 30">
                <a:extLst>
                  <a:ext uri="{FF2B5EF4-FFF2-40B4-BE49-F238E27FC236}">
                    <a16:creationId xmlns:a16="http://schemas.microsoft.com/office/drawing/2014/main" id="{0E5FB6B6-D25F-4214-BAC8-5E2C8F12436A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2" name="Obdélník 31">
                <a:extLst>
                  <a:ext uri="{FF2B5EF4-FFF2-40B4-BE49-F238E27FC236}">
                    <a16:creationId xmlns:a16="http://schemas.microsoft.com/office/drawing/2014/main" id="{0C65922F-ED4F-4725-9B70-97E9A92BDE67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43E462B9-7228-4468-BF78-29C357D33196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030FCC88-6054-452B-942B-F0E286978084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Obdélník 34">
                <a:extLst>
                  <a:ext uri="{FF2B5EF4-FFF2-40B4-BE49-F238E27FC236}">
                    <a16:creationId xmlns:a16="http://schemas.microsoft.com/office/drawing/2014/main" id="{29DD2346-83EA-47B3-8A78-2792348A53F1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883E340A-C718-4D61-8D0C-8009D3959B43}"/>
                </a:ext>
              </a:extLst>
            </p:cNvPr>
            <p:cNvGrpSpPr/>
            <p:nvPr/>
          </p:nvGrpSpPr>
          <p:grpSpPr>
            <a:xfrm>
              <a:off x="4325682" y="3366311"/>
              <a:ext cx="866268" cy="864096"/>
              <a:chOff x="4368371" y="3158167"/>
              <a:chExt cx="866268" cy="864096"/>
            </a:xfrm>
          </p:grpSpPr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A8BF2CE4-7737-43AB-BE05-258AAE0C9CCB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" name="Obdélník 18">
                <a:extLst>
                  <a:ext uri="{FF2B5EF4-FFF2-40B4-BE49-F238E27FC236}">
                    <a16:creationId xmlns:a16="http://schemas.microsoft.com/office/drawing/2014/main" id="{0AAF490A-543E-438B-B944-ACE4EAAA9C37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" name="Obdélník 19">
                <a:extLst>
                  <a:ext uri="{FF2B5EF4-FFF2-40B4-BE49-F238E27FC236}">
                    <a16:creationId xmlns:a16="http://schemas.microsoft.com/office/drawing/2014/main" id="{0D3F2997-52BA-4C21-9BF7-C4FDF9EAA5D5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Obdélník 20">
                <a:extLst>
                  <a:ext uri="{FF2B5EF4-FFF2-40B4-BE49-F238E27FC236}">
                    <a16:creationId xmlns:a16="http://schemas.microsoft.com/office/drawing/2014/main" id="{691A5AE4-415E-4C21-A526-CE8BEB349571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8735C4EF-6CA1-4388-AC81-BC3179D2B3D7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052F9B34-8849-4CF0-AE2C-190F724DFF60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68CCAA10-2433-4E89-8308-2A5B8A0C7965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78228FAD-4697-48F3-8B21-A807A6D5E712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6" name="Obdélník 25">
                <a:extLst>
                  <a:ext uri="{FF2B5EF4-FFF2-40B4-BE49-F238E27FC236}">
                    <a16:creationId xmlns:a16="http://schemas.microsoft.com/office/drawing/2014/main" id="{1E1B3ABC-19D7-4E71-9160-B4F7AAE6BEDE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CF2DB70D-AD45-455C-A548-E03A7A838E30}"/>
                </a:ext>
              </a:extLst>
            </p:cNvPr>
            <p:cNvCxnSpPr/>
            <p:nvPr/>
          </p:nvCxnSpPr>
          <p:spPr>
            <a:xfrm>
              <a:off x="1691680" y="2845247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5187A369-6C0A-4F09-938E-A0DBB8905204}"/>
                </a:ext>
              </a:extLst>
            </p:cNvPr>
            <p:cNvCxnSpPr/>
            <p:nvPr/>
          </p:nvCxnSpPr>
          <p:spPr>
            <a:xfrm>
              <a:off x="2554266" y="2836633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758476E0-C919-4A45-9AFD-557FD56EE555}"/>
                </a:ext>
              </a:extLst>
            </p:cNvPr>
            <p:cNvCxnSpPr/>
            <p:nvPr/>
          </p:nvCxnSpPr>
          <p:spPr>
            <a:xfrm>
              <a:off x="6551625" y="3086936"/>
              <a:ext cx="0" cy="126681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D9CD42D-584D-4EC8-8388-4E10EEACF19C}"/>
                </a:ext>
              </a:extLst>
            </p:cNvPr>
            <p:cNvCxnSpPr/>
            <p:nvPr/>
          </p:nvCxnSpPr>
          <p:spPr>
            <a:xfrm>
              <a:off x="7415721" y="3086936"/>
              <a:ext cx="637" cy="12759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Zástupný symbol pro obsah 2">
            <a:extLst>
              <a:ext uri="{FF2B5EF4-FFF2-40B4-BE49-F238E27FC236}">
                <a16:creationId xmlns:a16="http://schemas.microsoft.com/office/drawing/2014/main" id="{63E1C4FC-9A0F-4190-ACD2-96A2AD73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79" y="468455"/>
            <a:ext cx="10272080" cy="1163796"/>
          </a:xfrm>
        </p:spPr>
        <p:txBody>
          <a:bodyPr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n-US" altLang="cs-CZ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Joint BSE: Piecewise Independent Vector Extraction</a:t>
            </a:r>
          </a:p>
          <a:p>
            <a:pPr marL="0" indent="0" algn="r">
              <a:buNone/>
            </a:pPr>
            <a:r>
              <a:rPr lang="en-US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Constant Mixing Vector</a:t>
            </a:r>
            <a:endParaRPr lang="cs-CZ" altLang="cs-CZ" sz="105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100" name="TextovéPole 1">
            <a:extLst>
              <a:ext uri="{FF2B5EF4-FFF2-40B4-BE49-F238E27FC236}">
                <a16:creationId xmlns:a16="http://schemas.microsoft.com/office/drawing/2014/main" id="{25336C2B-EEE0-4F64-AC57-685ACF308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06" y="6352300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ECF1515E-1B86-4236-8426-7E2DF96F551E}"/>
                  </a:ext>
                </a:extLst>
              </p:cNvPr>
              <p:cNvSpPr txBox="1"/>
              <p:nvPr/>
            </p:nvSpPr>
            <p:spPr>
              <a:xfrm>
                <a:off x="2978278" y="4209407"/>
                <a:ext cx="6696744" cy="78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=    </m:t>
                      </m:r>
                      <m:sSup>
                        <m:sSup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0" dirty="0" smtClean="0">
                              <a:latin typeface="Cambria Math" panose="02040503050406030204" pitchFamily="18" charset="0"/>
                            </a:rPr>
                            <m:t>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101" name="TextovéPole 100">
                <a:extLst>
                  <a:ext uri="{FF2B5EF4-FFF2-40B4-BE49-F238E27FC236}">
                    <a16:creationId xmlns:a16="http://schemas.microsoft.com/office/drawing/2014/main" id="{ECF1515E-1B86-4236-8426-7E2DF96F5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278" y="4209407"/>
                <a:ext cx="6696744" cy="781561"/>
              </a:xfrm>
              <a:prstGeom prst="rect">
                <a:avLst/>
              </a:prstGeom>
              <a:blipFill>
                <a:blip r:embed="rId2"/>
                <a:stretch>
                  <a:fillRect b="-253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5829B6F5-2591-443C-9F3A-39AF1DE283EF}"/>
              </a:ext>
            </a:extLst>
          </p:cNvPr>
          <p:cNvGrpSpPr/>
          <p:nvPr/>
        </p:nvGrpSpPr>
        <p:grpSpPr>
          <a:xfrm>
            <a:off x="2481253" y="2553133"/>
            <a:ext cx="7449256" cy="1526280"/>
            <a:chOff x="827584" y="2836633"/>
            <a:chExt cx="7449256" cy="152628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03" name="Skupina 102">
              <a:extLst>
                <a:ext uri="{FF2B5EF4-FFF2-40B4-BE49-F238E27FC236}">
                  <a16:creationId xmlns:a16="http://schemas.microsoft.com/office/drawing/2014/main" id="{371A947D-C7A8-4607-BAD9-5F7394E32E72}"/>
                </a:ext>
              </a:extLst>
            </p:cNvPr>
            <p:cNvGrpSpPr/>
            <p:nvPr/>
          </p:nvGrpSpPr>
          <p:grpSpPr>
            <a:xfrm>
              <a:off x="4655696" y="2951403"/>
              <a:ext cx="866268" cy="864096"/>
              <a:chOff x="4368371" y="3158167"/>
              <a:chExt cx="866268" cy="864096"/>
            </a:xfrm>
          </p:grpSpPr>
          <p:sp>
            <p:nvSpPr>
              <p:cNvPr id="190" name="Obdélník 189">
                <a:extLst>
                  <a:ext uri="{FF2B5EF4-FFF2-40B4-BE49-F238E27FC236}">
                    <a16:creationId xmlns:a16="http://schemas.microsoft.com/office/drawing/2014/main" id="{3DD8DDCA-39B8-4119-918D-BC91EF2697EC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1" name="Obdélník 190">
                <a:extLst>
                  <a:ext uri="{FF2B5EF4-FFF2-40B4-BE49-F238E27FC236}">
                    <a16:creationId xmlns:a16="http://schemas.microsoft.com/office/drawing/2014/main" id="{C97B9FD4-1991-44D1-91A9-AD5316491544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2" name="Obdélník 191">
                <a:extLst>
                  <a:ext uri="{FF2B5EF4-FFF2-40B4-BE49-F238E27FC236}">
                    <a16:creationId xmlns:a16="http://schemas.microsoft.com/office/drawing/2014/main" id="{BDCAD594-F9E8-43EA-87D0-86ADB8A8B763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3" name="Obdélník 192">
                <a:extLst>
                  <a:ext uri="{FF2B5EF4-FFF2-40B4-BE49-F238E27FC236}">
                    <a16:creationId xmlns:a16="http://schemas.microsoft.com/office/drawing/2014/main" id="{04E3BF61-3256-427B-AA79-1B91BA71AC06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4" name="Obdélník 193">
                <a:extLst>
                  <a:ext uri="{FF2B5EF4-FFF2-40B4-BE49-F238E27FC236}">
                    <a16:creationId xmlns:a16="http://schemas.microsoft.com/office/drawing/2014/main" id="{7E14C71A-3EE5-4B5E-AF46-23BBE5E14FA4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5" name="Obdélník 194">
                <a:extLst>
                  <a:ext uri="{FF2B5EF4-FFF2-40B4-BE49-F238E27FC236}">
                    <a16:creationId xmlns:a16="http://schemas.microsoft.com/office/drawing/2014/main" id="{FBC145D5-1707-4CDD-8791-1249C3BF2A7C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6" name="Obdélník 195">
                <a:extLst>
                  <a:ext uri="{FF2B5EF4-FFF2-40B4-BE49-F238E27FC236}">
                    <a16:creationId xmlns:a16="http://schemas.microsoft.com/office/drawing/2014/main" id="{A648484E-16EB-4EC0-BA3E-DDC69F47A541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7" name="Obdélník 196">
                <a:extLst>
                  <a:ext uri="{FF2B5EF4-FFF2-40B4-BE49-F238E27FC236}">
                    <a16:creationId xmlns:a16="http://schemas.microsoft.com/office/drawing/2014/main" id="{34E7F5F4-B3E1-428F-A5E5-04FB959D553D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98" name="Obdélník 197">
                <a:extLst>
                  <a:ext uri="{FF2B5EF4-FFF2-40B4-BE49-F238E27FC236}">
                    <a16:creationId xmlns:a16="http://schemas.microsoft.com/office/drawing/2014/main" id="{CE7059CC-067A-49EC-8FF5-F82E01FABD86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4" name="Skupina 103">
              <a:extLst>
                <a:ext uri="{FF2B5EF4-FFF2-40B4-BE49-F238E27FC236}">
                  <a16:creationId xmlns:a16="http://schemas.microsoft.com/office/drawing/2014/main" id="{3C8EA59A-A406-49A7-8BB5-338D78C3837E}"/>
                </a:ext>
              </a:extLst>
            </p:cNvPr>
            <p:cNvGrpSpPr/>
            <p:nvPr/>
          </p:nvGrpSpPr>
          <p:grpSpPr>
            <a:xfrm>
              <a:off x="827584" y="3174618"/>
              <a:ext cx="2588147" cy="288032"/>
              <a:chOff x="971600" y="2059469"/>
              <a:chExt cx="2588147" cy="2880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81" name="Obdélník 180">
                <a:extLst>
                  <a:ext uri="{FF2B5EF4-FFF2-40B4-BE49-F238E27FC236}">
                    <a16:creationId xmlns:a16="http://schemas.microsoft.com/office/drawing/2014/main" id="{2EACC1E8-C28F-4E93-9D12-187FE5998992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2" name="Obdélník 181">
                <a:extLst>
                  <a:ext uri="{FF2B5EF4-FFF2-40B4-BE49-F238E27FC236}">
                    <a16:creationId xmlns:a16="http://schemas.microsoft.com/office/drawing/2014/main" id="{B79BD758-7057-4D94-B613-87E5BF59B9A1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3" name="Obdélník 182">
                <a:extLst>
                  <a:ext uri="{FF2B5EF4-FFF2-40B4-BE49-F238E27FC236}">
                    <a16:creationId xmlns:a16="http://schemas.microsoft.com/office/drawing/2014/main" id="{82B249C5-C2BF-46E2-ACD1-A56A82E81BEC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4" name="Obdélník 183">
                <a:extLst>
                  <a:ext uri="{FF2B5EF4-FFF2-40B4-BE49-F238E27FC236}">
                    <a16:creationId xmlns:a16="http://schemas.microsoft.com/office/drawing/2014/main" id="{C9215781-FCF9-4253-8482-040F20E073D2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5" name="Obdélník 184">
                <a:extLst>
                  <a:ext uri="{FF2B5EF4-FFF2-40B4-BE49-F238E27FC236}">
                    <a16:creationId xmlns:a16="http://schemas.microsoft.com/office/drawing/2014/main" id="{FFCB528A-8D52-4C41-BF80-B022D1FD8964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6" name="Obdélník 185">
                <a:extLst>
                  <a:ext uri="{FF2B5EF4-FFF2-40B4-BE49-F238E27FC236}">
                    <a16:creationId xmlns:a16="http://schemas.microsoft.com/office/drawing/2014/main" id="{186668DD-1E79-4E09-82D6-6E35D0C44FBE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7" name="Obdélník 186">
                <a:extLst>
                  <a:ext uri="{FF2B5EF4-FFF2-40B4-BE49-F238E27FC236}">
                    <a16:creationId xmlns:a16="http://schemas.microsoft.com/office/drawing/2014/main" id="{497F0D7C-08DC-4F27-991A-D14C0CDB2548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8" name="Obdélník 187">
                <a:extLst>
                  <a:ext uri="{FF2B5EF4-FFF2-40B4-BE49-F238E27FC236}">
                    <a16:creationId xmlns:a16="http://schemas.microsoft.com/office/drawing/2014/main" id="{DC0D603F-0247-42D6-9E57-12B3ABF45D08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89" name="Obdélník 188">
                <a:extLst>
                  <a:ext uri="{FF2B5EF4-FFF2-40B4-BE49-F238E27FC236}">
                    <a16:creationId xmlns:a16="http://schemas.microsoft.com/office/drawing/2014/main" id="{59A2034C-263C-47ED-A5E4-B6D4163111B1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5" name="Skupina 104">
              <a:extLst>
                <a:ext uri="{FF2B5EF4-FFF2-40B4-BE49-F238E27FC236}">
                  <a16:creationId xmlns:a16="http://schemas.microsoft.com/office/drawing/2014/main" id="{A228CC12-244D-4238-AC2C-B8444DB50213}"/>
                </a:ext>
              </a:extLst>
            </p:cNvPr>
            <p:cNvGrpSpPr/>
            <p:nvPr/>
          </p:nvGrpSpPr>
          <p:grpSpPr>
            <a:xfrm>
              <a:off x="827584" y="3464029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2" name="Obdélník 171">
                <a:extLst>
                  <a:ext uri="{FF2B5EF4-FFF2-40B4-BE49-F238E27FC236}">
                    <a16:creationId xmlns:a16="http://schemas.microsoft.com/office/drawing/2014/main" id="{BB7E803C-09D4-4960-B130-63F845808C90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3" name="Obdélník 172">
                <a:extLst>
                  <a:ext uri="{FF2B5EF4-FFF2-40B4-BE49-F238E27FC236}">
                    <a16:creationId xmlns:a16="http://schemas.microsoft.com/office/drawing/2014/main" id="{4E952846-0B17-4B41-9D0B-1F6B392AFD5F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4" name="Obdélník 173">
                <a:extLst>
                  <a:ext uri="{FF2B5EF4-FFF2-40B4-BE49-F238E27FC236}">
                    <a16:creationId xmlns:a16="http://schemas.microsoft.com/office/drawing/2014/main" id="{2C567D1D-2C4E-46D3-95A1-56528C53F663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5" name="Obdélník 174">
                <a:extLst>
                  <a:ext uri="{FF2B5EF4-FFF2-40B4-BE49-F238E27FC236}">
                    <a16:creationId xmlns:a16="http://schemas.microsoft.com/office/drawing/2014/main" id="{893F5480-8528-4C82-8B79-6D73683D580C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6" name="Obdélník 175">
                <a:extLst>
                  <a:ext uri="{FF2B5EF4-FFF2-40B4-BE49-F238E27FC236}">
                    <a16:creationId xmlns:a16="http://schemas.microsoft.com/office/drawing/2014/main" id="{C7D6880A-DE62-419D-8FD4-3846E42B90F8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7" name="Obdélník 176">
                <a:extLst>
                  <a:ext uri="{FF2B5EF4-FFF2-40B4-BE49-F238E27FC236}">
                    <a16:creationId xmlns:a16="http://schemas.microsoft.com/office/drawing/2014/main" id="{EB74AE2A-E68E-4245-B2E5-F99F697D0E1E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8" name="Obdélník 177">
                <a:extLst>
                  <a:ext uri="{FF2B5EF4-FFF2-40B4-BE49-F238E27FC236}">
                    <a16:creationId xmlns:a16="http://schemas.microsoft.com/office/drawing/2014/main" id="{BF4FA379-851F-4CDE-89D8-A4DC3D3A4F7F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9" name="Obdélník 178">
                <a:extLst>
                  <a:ext uri="{FF2B5EF4-FFF2-40B4-BE49-F238E27FC236}">
                    <a16:creationId xmlns:a16="http://schemas.microsoft.com/office/drawing/2014/main" id="{3FE4B716-BC81-4614-BD6E-0BF1394C8883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0" name="Obdélník 179">
                <a:extLst>
                  <a:ext uri="{FF2B5EF4-FFF2-40B4-BE49-F238E27FC236}">
                    <a16:creationId xmlns:a16="http://schemas.microsoft.com/office/drawing/2014/main" id="{78085723-ECFB-4DF3-A477-FE6C706442BB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6" name="Skupina 105">
              <a:extLst>
                <a:ext uri="{FF2B5EF4-FFF2-40B4-BE49-F238E27FC236}">
                  <a16:creationId xmlns:a16="http://schemas.microsoft.com/office/drawing/2014/main" id="{CAE645AF-4858-4F6D-AC1A-A9D157CDCB68}"/>
                </a:ext>
              </a:extLst>
            </p:cNvPr>
            <p:cNvGrpSpPr/>
            <p:nvPr/>
          </p:nvGrpSpPr>
          <p:grpSpPr>
            <a:xfrm>
              <a:off x="827584" y="3752061"/>
              <a:ext cx="2588147" cy="288032"/>
              <a:chOff x="971600" y="2059469"/>
              <a:chExt cx="2588147" cy="28803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63" name="Obdélník 162">
                <a:extLst>
                  <a:ext uri="{FF2B5EF4-FFF2-40B4-BE49-F238E27FC236}">
                    <a16:creationId xmlns:a16="http://schemas.microsoft.com/office/drawing/2014/main" id="{C1316633-4778-4735-B337-5197DC909C33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" name="Obdélník 163">
                <a:extLst>
                  <a:ext uri="{FF2B5EF4-FFF2-40B4-BE49-F238E27FC236}">
                    <a16:creationId xmlns:a16="http://schemas.microsoft.com/office/drawing/2014/main" id="{E52C5D5A-03D0-4E25-9E6C-EE40AAE0558F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délník 164">
                <a:extLst>
                  <a:ext uri="{FF2B5EF4-FFF2-40B4-BE49-F238E27FC236}">
                    <a16:creationId xmlns:a16="http://schemas.microsoft.com/office/drawing/2014/main" id="{7217EE6B-A3E2-49F6-8816-14FF32ED95F3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Obdélník 165">
                <a:extLst>
                  <a:ext uri="{FF2B5EF4-FFF2-40B4-BE49-F238E27FC236}">
                    <a16:creationId xmlns:a16="http://schemas.microsoft.com/office/drawing/2014/main" id="{B28492BB-B5D7-4DFF-BACE-C1B2AB94335D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7" name="Obdélník 166">
                <a:extLst>
                  <a:ext uri="{FF2B5EF4-FFF2-40B4-BE49-F238E27FC236}">
                    <a16:creationId xmlns:a16="http://schemas.microsoft.com/office/drawing/2014/main" id="{66FC43B7-4E7B-4B84-8490-A0F28050DA05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8" name="Obdélník 167">
                <a:extLst>
                  <a:ext uri="{FF2B5EF4-FFF2-40B4-BE49-F238E27FC236}">
                    <a16:creationId xmlns:a16="http://schemas.microsoft.com/office/drawing/2014/main" id="{9007ECF4-9E18-4514-BE76-AEF8EE8327AC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9" name="Obdélník 168">
                <a:extLst>
                  <a:ext uri="{FF2B5EF4-FFF2-40B4-BE49-F238E27FC236}">
                    <a16:creationId xmlns:a16="http://schemas.microsoft.com/office/drawing/2014/main" id="{2EC879C6-5428-4060-BA3E-031FB17242FA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0" name="Obdélník 169">
                <a:extLst>
                  <a:ext uri="{FF2B5EF4-FFF2-40B4-BE49-F238E27FC236}">
                    <a16:creationId xmlns:a16="http://schemas.microsoft.com/office/drawing/2014/main" id="{244747CF-E934-4240-8930-7F051964D808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1" name="Obdélník 170">
                <a:extLst>
                  <a:ext uri="{FF2B5EF4-FFF2-40B4-BE49-F238E27FC236}">
                    <a16:creationId xmlns:a16="http://schemas.microsoft.com/office/drawing/2014/main" id="{8496A30D-964F-4038-8F44-04AF163DACFE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07" name="Rovná se 106">
              <a:extLst>
                <a:ext uri="{FF2B5EF4-FFF2-40B4-BE49-F238E27FC236}">
                  <a16:creationId xmlns:a16="http://schemas.microsoft.com/office/drawing/2014/main" id="{06184EB9-FCC5-403C-A6EB-5BA120BD5D28}"/>
                </a:ext>
              </a:extLst>
            </p:cNvPr>
            <p:cNvSpPr/>
            <p:nvPr/>
          </p:nvSpPr>
          <p:spPr>
            <a:xfrm>
              <a:off x="3606642" y="3391331"/>
              <a:ext cx="576064" cy="433427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grpSp>
          <p:nvGrpSpPr>
            <p:cNvPr id="108" name="Skupina 107">
              <a:extLst>
                <a:ext uri="{FF2B5EF4-FFF2-40B4-BE49-F238E27FC236}">
                  <a16:creationId xmlns:a16="http://schemas.microsoft.com/office/drawing/2014/main" id="{C0061532-7F11-4FCC-86CA-2069B9340A71}"/>
                </a:ext>
              </a:extLst>
            </p:cNvPr>
            <p:cNvGrpSpPr/>
            <p:nvPr/>
          </p:nvGrpSpPr>
          <p:grpSpPr>
            <a:xfrm>
              <a:off x="5687529" y="3137119"/>
              <a:ext cx="2588147" cy="288032"/>
              <a:chOff x="971600" y="2059469"/>
              <a:chExt cx="2588147" cy="288032"/>
            </a:xfrm>
          </p:grpSpPr>
          <p:sp>
            <p:nvSpPr>
              <p:cNvPr id="154" name="Obdélník 153">
                <a:extLst>
                  <a:ext uri="{FF2B5EF4-FFF2-40B4-BE49-F238E27FC236}">
                    <a16:creationId xmlns:a16="http://schemas.microsoft.com/office/drawing/2014/main" id="{E437C9AE-E0E9-4E81-A673-DCE96B983246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" name="Obdélník 154">
                <a:extLst>
                  <a:ext uri="{FF2B5EF4-FFF2-40B4-BE49-F238E27FC236}">
                    <a16:creationId xmlns:a16="http://schemas.microsoft.com/office/drawing/2014/main" id="{338782DC-BA55-4672-A5F6-4542D52053D9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" name="Obdélník 155">
                <a:extLst>
                  <a:ext uri="{FF2B5EF4-FFF2-40B4-BE49-F238E27FC236}">
                    <a16:creationId xmlns:a16="http://schemas.microsoft.com/office/drawing/2014/main" id="{89B74E67-3BD7-4093-8F57-0C34416321A1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" name="Obdélník 156">
                <a:extLst>
                  <a:ext uri="{FF2B5EF4-FFF2-40B4-BE49-F238E27FC236}">
                    <a16:creationId xmlns:a16="http://schemas.microsoft.com/office/drawing/2014/main" id="{B9242FB5-A643-449E-AB63-3A45AA830DB7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8" name="Obdélník 157">
                <a:extLst>
                  <a:ext uri="{FF2B5EF4-FFF2-40B4-BE49-F238E27FC236}">
                    <a16:creationId xmlns:a16="http://schemas.microsoft.com/office/drawing/2014/main" id="{1B22E25C-E496-4317-8EFE-97FDF6521DB6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9" name="Obdélník 158">
                <a:extLst>
                  <a:ext uri="{FF2B5EF4-FFF2-40B4-BE49-F238E27FC236}">
                    <a16:creationId xmlns:a16="http://schemas.microsoft.com/office/drawing/2014/main" id="{0F18EAC9-FA52-4EAC-99B6-73042E45EBFD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0" name="Obdélník 159">
                <a:extLst>
                  <a:ext uri="{FF2B5EF4-FFF2-40B4-BE49-F238E27FC236}">
                    <a16:creationId xmlns:a16="http://schemas.microsoft.com/office/drawing/2014/main" id="{86AA18C6-1429-4B42-B584-AE9FBC8E2F92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1" name="Obdélník 160">
                <a:extLst>
                  <a:ext uri="{FF2B5EF4-FFF2-40B4-BE49-F238E27FC236}">
                    <a16:creationId xmlns:a16="http://schemas.microsoft.com/office/drawing/2014/main" id="{2AF36008-129C-41F4-889B-2F00FAAFA287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Obdélník 161">
                <a:extLst>
                  <a:ext uri="{FF2B5EF4-FFF2-40B4-BE49-F238E27FC236}">
                    <a16:creationId xmlns:a16="http://schemas.microsoft.com/office/drawing/2014/main" id="{C6777523-3FAD-4C69-8314-5E5EACFB4EDD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9" name="Skupina 108">
              <a:extLst>
                <a:ext uri="{FF2B5EF4-FFF2-40B4-BE49-F238E27FC236}">
                  <a16:creationId xmlns:a16="http://schemas.microsoft.com/office/drawing/2014/main" id="{397AA3EE-5D9F-4486-B20D-2DFA1C2639A8}"/>
                </a:ext>
              </a:extLst>
            </p:cNvPr>
            <p:cNvGrpSpPr/>
            <p:nvPr/>
          </p:nvGrpSpPr>
          <p:grpSpPr>
            <a:xfrm>
              <a:off x="5688693" y="3447578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45" name="Obdélník 144">
                <a:extLst>
                  <a:ext uri="{FF2B5EF4-FFF2-40B4-BE49-F238E27FC236}">
                    <a16:creationId xmlns:a16="http://schemas.microsoft.com/office/drawing/2014/main" id="{07195137-3463-4419-8B50-EF76AE081338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6" name="Obdélník 145">
                <a:extLst>
                  <a:ext uri="{FF2B5EF4-FFF2-40B4-BE49-F238E27FC236}">
                    <a16:creationId xmlns:a16="http://schemas.microsoft.com/office/drawing/2014/main" id="{6C6D7BA2-6BB2-4B1B-8513-D0937A4ED1D9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7" name="Obdélník 146">
                <a:extLst>
                  <a:ext uri="{FF2B5EF4-FFF2-40B4-BE49-F238E27FC236}">
                    <a16:creationId xmlns:a16="http://schemas.microsoft.com/office/drawing/2014/main" id="{6114B764-A6A6-4299-B33C-073BA59A487C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8" name="Obdélník 147">
                <a:extLst>
                  <a:ext uri="{FF2B5EF4-FFF2-40B4-BE49-F238E27FC236}">
                    <a16:creationId xmlns:a16="http://schemas.microsoft.com/office/drawing/2014/main" id="{BE175EBF-6B6D-49A5-A801-B479DBEB59BD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9" name="Obdélník 148">
                <a:extLst>
                  <a:ext uri="{FF2B5EF4-FFF2-40B4-BE49-F238E27FC236}">
                    <a16:creationId xmlns:a16="http://schemas.microsoft.com/office/drawing/2014/main" id="{ACC21866-0D1C-47A9-AA79-B72F617F8B98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0" name="Obdélník 149">
                <a:extLst>
                  <a:ext uri="{FF2B5EF4-FFF2-40B4-BE49-F238E27FC236}">
                    <a16:creationId xmlns:a16="http://schemas.microsoft.com/office/drawing/2014/main" id="{7F3C10B2-7767-402A-9103-74875565E00C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1" name="Obdélník 150">
                <a:extLst>
                  <a:ext uri="{FF2B5EF4-FFF2-40B4-BE49-F238E27FC236}">
                    <a16:creationId xmlns:a16="http://schemas.microsoft.com/office/drawing/2014/main" id="{C5F2028B-B59F-4577-95CD-0D5C8C0AB162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2" name="Obdélník 151">
                <a:extLst>
                  <a:ext uri="{FF2B5EF4-FFF2-40B4-BE49-F238E27FC236}">
                    <a16:creationId xmlns:a16="http://schemas.microsoft.com/office/drawing/2014/main" id="{47EF4687-DF9A-4B2D-ABB7-BB6D80961967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3" name="Obdélník 152">
                <a:extLst>
                  <a:ext uri="{FF2B5EF4-FFF2-40B4-BE49-F238E27FC236}">
                    <a16:creationId xmlns:a16="http://schemas.microsoft.com/office/drawing/2014/main" id="{04471FE2-030E-4208-B13E-B416E9B4826A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0" name="Skupina 109">
              <a:extLst>
                <a:ext uri="{FF2B5EF4-FFF2-40B4-BE49-F238E27FC236}">
                  <a16:creationId xmlns:a16="http://schemas.microsoft.com/office/drawing/2014/main" id="{C1FC34F0-93E3-4106-9C41-352BAEF0BE1A}"/>
                </a:ext>
              </a:extLst>
            </p:cNvPr>
            <p:cNvGrpSpPr/>
            <p:nvPr/>
          </p:nvGrpSpPr>
          <p:grpSpPr>
            <a:xfrm>
              <a:off x="5688693" y="3752061"/>
              <a:ext cx="2588147" cy="288032"/>
              <a:chOff x="971600" y="2059469"/>
              <a:chExt cx="2588147" cy="28803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36" name="Obdélník 135">
                <a:extLst>
                  <a:ext uri="{FF2B5EF4-FFF2-40B4-BE49-F238E27FC236}">
                    <a16:creationId xmlns:a16="http://schemas.microsoft.com/office/drawing/2014/main" id="{5EAF2F29-BEA6-4C2B-8DD8-D9ADAAF003F1}"/>
                  </a:ext>
                </a:extLst>
              </p:cNvPr>
              <p:cNvSpPr/>
              <p:nvPr/>
            </p:nvSpPr>
            <p:spPr>
              <a:xfrm>
                <a:off x="1547664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7" name="Obdélník 136">
                <a:extLst>
                  <a:ext uri="{FF2B5EF4-FFF2-40B4-BE49-F238E27FC236}">
                    <a16:creationId xmlns:a16="http://schemas.microsoft.com/office/drawing/2014/main" id="{D8CF57F7-F706-4BBD-921D-352C7823A2B6}"/>
                  </a:ext>
                </a:extLst>
              </p:cNvPr>
              <p:cNvSpPr/>
              <p:nvPr/>
            </p:nvSpPr>
            <p:spPr>
              <a:xfrm>
                <a:off x="1259632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8" name="Obdélník 137">
                <a:extLst>
                  <a:ext uri="{FF2B5EF4-FFF2-40B4-BE49-F238E27FC236}">
                    <a16:creationId xmlns:a16="http://schemas.microsoft.com/office/drawing/2014/main" id="{420C00A9-05FA-4BAF-8133-90AAA3BD3E27}"/>
                  </a:ext>
                </a:extLst>
              </p:cNvPr>
              <p:cNvSpPr/>
              <p:nvPr/>
            </p:nvSpPr>
            <p:spPr>
              <a:xfrm>
                <a:off x="1835696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9" name="Obdélník 138">
                <a:extLst>
                  <a:ext uri="{FF2B5EF4-FFF2-40B4-BE49-F238E27FC236}">
                    <a16:creationId xmlns:a16="http://schemas.microsoft.com/office/drawing/2014/main" id="{1A233178-313B-4EC3-ACA7-7FCD1A28D7B8}"/>
                  </a:ext>
                </a:extLst>
              </p:cNvPr>
              <p:cNvSpPr/>
              <p:nvPr/>
            </p:nvSpPr>
            <p:spPr>
              <a:xfrm>
                <a:off x="971600" y="2059469"/>
                <a:ext cx="288032" cy="288032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0" name="Obdélník 139">
                <a:extLst>
                  <a:ext uri="{FF2B5EF4-FFF2-40B4-BE49-F238E27FC236}">
                    <a16:creationId xmlns:a16="http://schemas.microsoft.com/office/drawing/2014/main" id="{4EADC257-E8E3-4CBA-B63C-E7A270D9DA09}"/>
                  </a:ext>
                </a:extLst>
              </p:cNvPr>
              <p:cNvSpPr/>
              <p:nvPr/>
            </p:nvSpPr>
            <p:spPr>
              <a:xfrm>
                <a:off x="2123728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1" name="Obdélník 140">
                <a:extLst>
                  <a:ext uri="{FF2B5EF4-FFF2-40B4-BE49-F238E27FC236}">
                    <a16:creationId xmlns:a16="http://schemas.microsoft.com/office/drawing/2014/main" id="{81D3F353-10C1-4345-9B8D-3E60C84073E0}"/>
                  </a:ext>
                </a:extLst>
              </p:cNvPr>
              <p:cNvSpPr/>
              <p:nvPr/>
            </p:nvSpPr>
            <p:spPr>
              <a:xfrm>
                <a:off x="2412877" y="205946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2" name="Obdélník 141">
                <a:extLst>
                  <a:ext uri="{FF2B5EF4-FFF2-40B4-BE49-F238E27FC236}">
                    <a16:creationId xmlns:a16="http://schemas.microsoft.com/office/drawing/2014/main" id="{6B1A2D18-2CE7-4CA3-AA4F-3D5B7D8255DD}"/>
                  </a:ext>
                </a:extLst>
              </p:cNvPr>
              <p:cNvSpPr/>
              <p:nvPr/>
            </p:nvSpPr>
            <p:spPr>
              <a:xfrm>
                <a:off x="2699792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3" name="Obdélník 142">
                <a:extLst>
                  <a:ext uri="{FF2B5EF4-FFF2-40B4-BE49-F238E27FC236}">
                    <a16:creationId xmlns:a16="http://schemas.microsoft.com/office/drawing/2014/main" id="{80BF976C-4DAB-4DA1-A7EC-C4F50A1BBDD8}"/>
                  </a:ext>
                </a:extLst>
              </p:cNvPr>
              <p:cNvSpPr/>
              <p:nvPr/>
            </p:nvSpPr>
            <p:spPr>
              <a:xfrm>
                <a:off x="2986707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44" name="Obdélník 143">
                <a:extLst>
                  <a:ext uri="{FF2B5EF4-FFF2-40B4-BE49-F238E27FC236}">
                    <a16:creationId xmlns:a16="http://schemas.microsoft.com/office/drawing/2014/main" id="{EAB8B79B-05A2-4C37-855E-37FF8D9AD48E}"/>
                  </a:ext>
                </a:extLst>
              </p:cNvPr>
              <p:cNvSpPr/>
              <p:nvPr/>
            </p:nvSpPr>
            <p:spPr>
              <a:xfrm>
                <a:off x="3271715" y="2059469"/>
                <a:ext cx="288032" cy="2880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11" name="Ovál 110">
              <a:extLst>
                <a:ext uri="{FF2B5EF4-FFF2-40B4-BE49-F238E27FC236}">
                  <a16:creationId xmlns:a16="http://schemas.microsoft.com/office/drawing/2014/main" id="{9B08EEA1-8C5A-4AF3-9F37-B8DD3AB22A0D}"/>
                </a:ext>
              </a:extLst>
            </p:cNvPr>
            <p:cNvSpPr/>
            <p:nvPr/>
          </p:nvSpPr>
          <p:spPr>
            <a:xfrm>
              <a:off x="5585605" y="3558445"/>
              <a:ext cx="45719" cy="633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12" name="Skupina 111">
              <a:extLst>
                <a:ext uri="{FF2B5EF4-FFF2-40B4-BE49-F238E27FC236}">
                  <a16:creationId xmlns:a16="http://schemas.microsoft.com/office/drawing/2014/main" id="{73D3F9B2-5339-4D19-9416-833CD6735EE6}"/>
                </a:ext>
              </a:extLst>
            </p:cNvPr>
            <p:cNvGrpSpPr/>
            <p:nvPr/>
          </p:nvGrpSpPr>
          <p:grpSpPr>
            <a:xfrm>
              <a:off x="4481586" y="3149636"/>
              <a:ext cx="866268" cy="864096"/>
              <a:chOff x="4368371" y="3158167"/>
              <a:chExt cx="866268" cy="864096"/>
            </a:xfrm>
          </p:grpSpPr>
          <p:sp>
            <p:nvSpPr>
              <p:cNvPr id="127" name="Obdélník 126">
                <a:extLst>
                  <a:ext uri="{FF2B5EF4-FFF2-40B4-BE49-F238E27FC236}">
                    <a16:creationId xmlns:a16="http://schemas.microsoft.com/office/drawing/2014/main" id="{97671DF1-C783-4488-8609-E85AFF95BF79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8" name="Obdélník 127">
                <a:extLst>
                  <a:ext uri="{FF2B5EF4-FFF2-40B4-BE49-F238E27FC236}">
                    <a16:creationId xmlns:a16="http://schemas.microsoft.com/office/drawing/2014/main" id="{826505B7-2C18-4F8D-A04D-08AE3079B118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9" name="Obdélník 128">
                <a:extLst>
                  <a:ext uri="{FF2B5EF4-FFF2-40B4-BE49-F238E27FC236}">
                    <a16:creationId xmlns:a16="http://schemas.microsoft.com/office/drawing/2014/main" id="{9BDB25B5-B2BE-4009-815F-52D568C4FF87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0" name="Obdélník 129">
                <a:extLst>
                  <a:ext uri="{FF2B5EF4-FFF2-40B4-BE49-F238E27FC236}">
                    <a16:creationId xmlns:a16="http://schemas.microsoft.com/office/drawing/2014/main" id="{966FEFBD-1346-4F5F-808F-6416EA8C0561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1" name="Obdélník 130">
                <a:extLst>
                  <a:ext uri="{FF2B5EF4-FFF2-40B4-BE49-F238E27FC236}">
                    <a16:creationId xmlns:a16="http://schemas.microsoft.com/office/drawing/2014/main" id="{2E682F94-B8E3-4FF5-9385-173EF3121100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2" name="Obdélník 131">
                <a:extLst>
                  <a:ext uri="{FF2B5EF4-FFF2-40B4-BE49-F238E27FC236}">
                    <a16:creationId xmlns:a16="http://schemas.microsoft.com/office/drawing/2014/main" id="{CE00E707-451D-4F8D-9787-DBCAA2B23FD2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3" name="Obdélník 132">
                <a:extLst>
                  <a:ext uri="{FF2B5EF4-FFF2-40B4-BE49-F238E27FC236}">
                    <a16:creationId xmlns:a16="http://schemas.microsoft.com/office/drawing/2014/main" id="{AE1F1924-D66D-4EF3-B053-913E74FF32D1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4" name="Obdélník 133">
                <a:extLst>
                  <a:ext uri="{FF2B5EF4-FFF2-40B4-BE49-F238E27FC236}">
                    <a16:creationId xmlns:a16="http://schemas.microsoft.com/office/drawing/2014/main" id="{9BDE5EA8-F1E2-4562-89C9-060C82F9038F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5" name="Obdélník 134">
                <a:extLst>
                  <a:ext uri="{FF2B5EF4-FFF2-40B4-BE49-F238E27FC236}">
                    <a16:creationId xmlns:a16="http://schemas.microsoft.com/office/drawing/2014/main" id="{FB1BBA9D-0174-4AFE-B2E5-BB67A97D1EA9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13" name="Skupina 112">
              <a:extLst>
                <a:ext uri="{FF2B5EF4-FFF2-40B4-BE49-F238E27FC236}">
                  <a16:creationId xmlns:a16="http://schemas.microsoft.com/office/drawing/2014/main" id="{F2CA077F-1750-4820-AEC0-5F28F96C841F}"/>
                </a:ext>
              </a:extLst>
            </p:cNvPr>
            <p:cNvGrpSpPr/>
            <p:nvPr/>
          </p:nvGrpSpPr>
          <p:grpSpPr>
            <a:xfrm>
              <a:off x="4325682" y="3366311"/>
              <a:ext cx="866268" cy="864096"/>
              <a:chOff x="4368371" y="3158167"/>
              <a:chExt cx="866268" cy="864096"/>
            </a:xfrm>
          </p:grpSpPr>
          <p:sp>
            <p:nvSpPr>
              <p:cNvPr id="118" name="Obdélník 117">
                <a:extLst>
                  <a:ext uri="{FF2B5EF4-FFF2-40B4-BE49-F238E27FC236}">
                    <a16:creationId xmlns:a16="http://schemas.microsoft.com/office/drawing/2014/main" id="{008348F1-DE02-4FAF-86F5-227917B3ED21}"/>
                  </a:ext>
                </a:extLst>
              </p:cNvPr>
              <p:cNvSpPr/>
              <p:nvPr/>
            </p:nvSpPr>
            <p:spPr>
              <a:xfrm>
                <a:off x="4944435" y="3446199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9" name="Obdélník 118">
                <a:extLst>
                  <a:ext uri="{FF2B5EF4-FFF2-40B4-BE49-F238E27FC236}">
                    <a16:creationId xmlns:a16="http://schemas.microsoft.com/office/drawing/2014/main" id="{B9D10D29-12DA-41BE-A020-1A7B816EBF95}"/>
                  </a:ext>
                </a:extLst>
              </p:cNvPr>
              <p:cNvSpPr/>
              <p:nvPr/>
            </p:nvSpPr>
            <p:spPr>
              <a:xfrm>
                <a:off x="4656403" y="3446199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0" name="Obdélník 119">
                <a:extLst>
                  <a:ext uri="{FF2B5EF4-FFF2-40B4-BE49-F238E27FC236}">
                    <a16:creationId xmlns:a16="http://schemas.microsoft.com/office/drawing/2014/main" id="{4990E6BC-91CD-43A0-A697-FF05F247B4A2}"/>
                  </a:ext>
                </a:extLst>
              </p:cNvPr>
              <p:cNvSpPr/>
              <p:nvPr/>
            </p:nvSpPr>
            <p:spPr>
              <a:xfrm>
                <a:off x="4369426" y="3445298"/>
                <a:ext cx="288032" cy="2880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1" name="Obdélník 120">
                <a:extLst>
                  <a:ext uri="{FF2B5EF4-FFF2-40B4-BE49-F238E27FC236}">
                    <a16:creationId xmlns:a16="http://schemas.microsoft.com/office/drawing/2014/main" id="{21934D1B-09FE-4055-98BA-537CED800993}"/>
                  </a:ext>
                </a:extLst>
              </p:cNvPr>
              <p:cNvSpPr/>
              <p:nvPr/>
            </p:nvSpPr>
            <p:spPr>
              <a:xfrm>
                <a:off x="4944435" y="3158167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2" name="Obdélník 121">
                <a:extLst>
                  <a:ext uri="{FF2B5EF4-FFF2-40B4-BE49-F238E27FC236}">
                    <a16:creationId xmlns:a16="http://schemas.microsoft.com/office/drawing/2014/main" id="{CEEC2D6E-8A17-45F7-A70C-AC7792C4F463}"/>
                  </a:ext>
                </a:extLst>
              </p:cNvPr>
              <p:cNvSpPr/>
              <p:nvPr/>
            </p:nvSpPr>
            <p:spPr>
              <a:xfrm>
                <a:off x="4656403" y="3158167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3" name="Obdélník 122">
                <a:extLst>
                  <a:ext uri="{FF2B5EF4-FFF2-40B4-BE49-F238E27FC236}">
                    <a16:creationId xmlns:a16="http://schemas.microsoft.com/office/drawing/2014/main" id="{F72E368C-BDCD-4DA5-AA86-84875490E624}"/>
                  </a:ext>
                </a:extLst>
              </p:cNvPr>
              <p:cNvSpPr/>
              <p:nvPr/>
            </p:nvSpPr>
            <p:spPr>
              <a:xfrm>
                <a:off x="4368371" y="3158167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4" name="Obdélník 123">
                <a:extLst>
                  <a:ext uri="{FF2B5EF4-FFF2-40B4-BE49-F238E27FC236}">
                    <a16:creationId xmlns:a16="http://schemas.microsoft.com/office/drawing/2014/main" id="{F8F8455B-B8C3-48A2-BD6B-F2005D889D0D}"/>
                  </a:ext>
                </a:extLst>
              </p:cNvPr>
              <p:cNvSpPr/>
              <p:nvPr/>
            </p:nvSpPr>
            <p:spPr>
              <a:xfrm>
                <a:off x="4946607" y="3734231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5" name="Obdélník 124">
                <a:extLst>
                  <a:ext uri="{FF2B5EF4-FFF2-40B4-BE49-F238E27FC236}">
                    <a16:creationId xmlns:a16="http://schemas.microsoft.com/office/drawing/2014/main" id="{E1B72AA4-86C1-4B2F-9627-CDF4CD437E5F}"/>
                  </a:ext>
                </a:extLst>
              </p:cNvPr>
              <p:cNvSpPr/>
              <p:nvPr/>
            </p:nvSpPr>
            <p:spPr>
              <a:xfrm>
                <a:off x="4658575" y="3734231"/>
                <a:ext cx="288032" cy="2880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6" name="Obdélník 125">
                <a:extLst>
                  <a:ext uri="{FF2B5EF4-FFF2-40B4-BE49-F238E27FC236}">
                    <a16:creationId xmlns:a16="http://schemas.microsoft.com/office/drawing/2014/main" id="{7CF90094-B4BD-46FE-AC5C-AE86F4A54BF9}"/>
                  </a:ext>
                </a:extLst>
              </p:cNvPr>
              <p:cNvSpPr/>
              <p:nvPr/>
            </p:nvSpPr>
            <p:spPr>
              <a:xfrm>
                <a:off x="4370543" y="3734231"/>
                <a:ext cx="288032" cy="288032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14" name="Přímá spojnice 113">
              <a:extLst>
                <a:ext uri="{FF2B5EF4-FFF2-40B4-BE49-F238E27FC236}">
                  <a16:creationId xmlns:a16="http://schemas.microsoft.com/office/drawing/2014/main" id="{51EE81BC-2BE1-4AB2-A312-5F22FB67B1FE}"/>
                </a:ext>
              </a:extLst>
            </p:cNvPr>
            <p:cNvCxnSpPr/>
            <p:nvPr/>
          </p:nvCxnSpPr>
          <p:spPr>
            <a:xfrm>
              <a:off x="1691680" y="2845247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FEFC917F-3482-4260-8E24-AD7074D00E3F}"/>
                </a:ext>
              </a:extLst>
            </p:cNvPr>
            <p:cNvCxnSpPr/>
            <p:nvPr/>
          </p:nvCxnSpPr>
          <p:spPr>
            <a:xfrm>
              <a:off x="2554266" y="2836633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1D2D7D09-3E62-4CF2-82B1-F3B6F87D35BE}"/>
                </a:ext>
              </a:extLst>
            </p:cNvPr>
            <p:cNvCxnSpPr/>
            <p:nvPr/>
          </p:nvCxnSpPr>
          <p:spPr>
            <a:xfrm>
              <a:off x="6551625" y="2862339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FBE81C98-932D-4C51-8933-CC28B601AA67}"/>
                </a:ext>
              </a:extLst>
            </p:cNvPr>
            <p:cNvCxnSpPr/>
            <p:nvPr/>
          </p:nvCxnSpPr>
          <p:spPr>
            <a:xfrm>
              <a:off x="7416358" y="2871504"/>
              <a:ext cx="0" cy="149140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ovéPole 198">
                <a:extLst>
                  <a:ext uri="{FF2B5EF4-FFF2-40B4-BE49-F238E27FC236}">
                    <a16:creationId xmlns:a16="http://schemas.microsoft.com/office/drawing/2014/main" id="{BBD33E89-EDF4-4D85-AED9-3011C1A65186}"/>
                  </a:ext>
                </a:extLst>
              </p:cNvPr>
              <p:cNvSpPr txBox="1"/>
              <p:nvPr/>
            </p:nvSpPr>
            <p:spPr>
              <a:xfrm>
                <a:off x="2281445" y="4935381"/>
                <a:ext cx="7848872" cy="148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𝐐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cs-CZ" b="1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s-CZ" b="1" i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b="1" i="0" smtClean="0"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cs-CZ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cs-CZ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Mixtures (datasets):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		Blocks: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=1,⋯,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99" name="TextovéPole 198">
                <a:extLst>
                  <a:ext uri="{FF2B5EF4-FFF2-40B4-BE49-F238E27FC236}">
                    <a16:creationId xmlns:a16="http://schemas.microsoft.com/office/drawing/2014/main" id="{BBD33E89-EDF4-4D85-AED9-3011C1A65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445" y="4935381"/>
                <a:ext cx="7848872" cy="1480918"/>
              </a:xfrm>
              <a:prstGeom prst="rect">
                <a:avLst/>
              </a:prstGeom>
              <a:blipFill>
                <a:blip r:embed="rId3"/>
                <a:stretch>
                  <a:fillRect l="-646" b="-59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0" name="Přímá spojnice 199">
            <a:extLst>
              <a:ext uri="{FF2B5EF4-FFF2-40B4-BE49-F238E27FC236}">
                <a16:creationId xmlns:a16="http://schemas.microsoft.com/office/drawing/2014/main" id="{A86FAAA2-7A0B-40DA-81DB-244BFEE72976}"/>
              </a:ext>
            </a:extLst>
          </p:cNvPr>
          <p:cNvCxnSpPr/>
          <p:nvPr/>
        </p:nvCxnSpPr>
        <p:spPr>
          <a:xfrm flipV="1">
            <a:off x="2625269" y="2453874"/>
            <a:ext cx="240114" cy="29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1" name="Přímá spojnice 200">
            <a:extLst>
              <a:ext uri="{FF2B5EF4-FFF2-40B4-BE49-F238E27FC236}">
                <a16:creationId xmlns:a16="http://schemas.microsoft.com/office/drawing/2014/main" id="{B50AC640-30CE-4B96-8222-B7F2679853AB}"/>
              </a:ext>
            </a:extLst>
          </p:cNvPr>
          <p:cNvCxnSpPr/>
          <p:nvPr/>
        </p:nvCxnSpPr>
        <p:spPr>
          <a:xfrm flipV="1">
            <a:off x="5651305" y="2768342"/>
            <a:ext cx="240114" cy="29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2" name="Přímá spojnice 201">
            <a:extLst>
              <a:ext uri="{FF2B5EF4-FFF2-40B4-BE49-F238E27FC236}">
                <a16:creationId xmlns:a16="http://schemas.microsoft.com/office/drawing/2014/main" id="{FCFAF6FB-A518-4E82-A249-5C6E046C058A}"/>
              </a:ext>
            </a:extLst>
          </p:cNvPr>
          <p:cNvCxnSpPr/>
          <p:nvPr/>
        </p:nvCxnSpPr>
        <p:spPr>
          <a:xfrm flipV="1">
            <a:off x="9694424" y="2510976"/>
            <a:ext cx="240114" cy="29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3" name="Přímá spojnice 202">
            <a:extLst>
              <a:ext uri="{FF2B5EF4-FFF2-40B4-BE49-F238E27FC236}">
                <a16:creationId xmlns:a16="http://schemas.microsoft.com/office/drawing/2014/main" id="{7CDB8148-C34F-49D6-BD14-F0E0871949C3}"/>
              </a:ext>
            </a:extLst>
          </p:cNvPr>
          <p:cNvCxnSpPr/>
          <p:nvPr/>
        </p:nvCxnSpPr>
        <p:spPr>
          <a:xfrm flipV="1">
            <a:off x="7567429" y="2529103"/>
            <a:ext cx="240114" cy="29942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4" name="Skupina 203">
            <a:extLst>
              <a:ext uri="{FF2B5EF4-FFF2-40B4-BE49-F238E27FC236}">
                <a16:creationId xmlns:a16="http://schemas.microsoft.com/office/drawing/2014/main" id="{02D85312-5D9D-4492-A7C2-834A29A346C5}"/>
              </a:ext>
            </a:extLst>
          </p:cNvPr>
          <p:cNvGrpSpPr/>
          <p:nvPr/>
        </p:nvGrpSpPr>
        <p:grpSpPr>
          <a:xfrm>
            <a:off x="1876550" y="1632251"/>
            <a:ext cx="864151" cy="1517965"/>
            <a:chOff x="134657" y="1733139"/>
            <a:chExt cx="864151" cy="1517965"/>
          </a:xfrm>
        </p:grpSpPr>
        <p:sp>
          <p:nvSpPr>
            <p:cNvPr id="205" name="Levá složená závorka 204">
              <a:extLst>
                <a:ext uri="{FF2B5EF4-FFF2-40B4-BE49-F238E27FC236}">
                  <a16:creationId xmlns:a16="http://schemas.microsoft.com/office/drawing/2014/main" id="{7FB2770F-48DC-4C05-922C-B3541DB2F208}"/>
                </a:ext>
              </a:extLst>
            </p:cNvPr>
            <p:cNvSpPr/>
            <p:nvPr/>
          </p:nvSpPr>
          <p:spPr>
            <a:xfrm rot="2025993">
              <a:off x="582976" y="2006934"/>
              <a:ext cx="415832" cy="1244170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ovéPole 205">
              <a:extLst>
                <a:ext uri="{FF2B5EF4-FFF2-40B4-BE49-F238E27FC236}">
                  <a16:creationId xmlns:a16="http://schemas.microsoft.com/office/drawing/2014/main" id="{0C53481E-6199-4E3E-A406-F6E58C1E83FD}"/>
                </a:ext>
              </a:extLst>
            </p:cNvPr>
            <p:cNvSpPr txBox="1"/>
            <p:nvPr/>
          </p:nvSpPr>
          <p:spPr>
            <a:xfrm rot="18322759">
              <a:off x="-105858" y="1973654"/>
              <a:ext cx="10658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K mixtures</a:t>
              </a:r>
            </a:p>
            <a:p>
              <a:pPr algn="ctr"/>
              <a:r>
                <a:rPr lang="en-US" sz="1600" dirty="0">
                  <a:solidFill>
                    <a:srgbClr val="00B0F0"/>
                  </a:solidFill>
                </a:rPr>
                <a:t>(datasets)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85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4E8BAFAF-3C01-41CD-8AB9-421A6E1E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19" y="605484"/>
            <a:ext cx="8352159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wise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Determined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Mixing Models</a:t>
            </a: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Constant Mixing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Separating</a:t>
            </a: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Vector</a:t>
            </a:r>
            <a:endParaRPr lang="cs-CZ" altLang="cs-CZ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FFC431B-245B-458E-9B1A-C943942AC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236163"/>
              </p:ext>
            </p:extLst>
          </p:nvPr>
        </p:nvGraphicFramePr>
        <p:xfrm>
          <a:off x="1775519" y="2409734"/>
          <a:ext cx="8640960" cy="336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Piecewise 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#sources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#sources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&gt;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#sources</a:t>
                      </a:r>
                      <a:r>
                        <a:rPr lang="en-US" baseline="0" dirty="0">
                          <a:solidFill>
                            <a:srgbClr val="00B050"/>
                          </a:solidFill>
                        </a:rPr>
                        <a:t> &gt; 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Separating (de-mixing)</a:t>
                      </a:r>
                    </a:p>
                    <a:p>
                      <a:pPr algn="ctr"/>
                      <a:r>
                        <a:rPr lang="en-US" dirty="0"/>
                        <a:t>matrix</a:t>
                      </a:r>
                      <a:endParaRPr lang="cs-CZ" dirty="0"/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cs-CZ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BSS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 </a:t>
                      </a:r>
                      <a:r>
                        <a:rPr lang="cs-CZ" sz="32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 </a:t>
                      </a:r>
                      <a:r>
                        <a:rPr lang="cs-CZ" sz="20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BSE</a:t>
                      </a:r>
                      <a:endParaRPr lang="cs-CZ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D1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Static </a:t>
                      </a:r>
                      <a:r>
                        <a:rPr lang="cs-CZ" dirty="0" err="1"/>
                        <a:t>or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moving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SOI</a:t>
                      </a:r>
                      <a:r>
                        <a:rPr lang="en-US" baseline="0" dirty="0"/>
                        <a:t> and d</a:t>
                      </a:r>
                      <a:r>
                        <a:rPr lang="en-US" dirty="0"/>
                        <a:t>ynamic</a:t>
                      </a:r>
                      <a:r>
                        <a:rPr lang="en-US" baseline="0" dirty="0"/>
                        <a:t> background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endParaRPr lang="cs-CZ" sz="32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BSS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 </a:t>
                      </a:r>
                      <a:r>
                        <a:rPr lang="cs-CZ" sz="32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cs-CZ" sz="3200" dirty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cs-CZ" sz="200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BSE</a:t>
                      </a:r>
                      <a:endParaRPr lang="cs-CZ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73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499505F-3479-0341-98C3-244BF3CDF662}"/>
              </a:ext>
            </a:extLst>
          </p:cNvPr>
          <p:cNvSpPr txBox="1">
            <a:spLocks/>
          </p:cNvSpPr>
          <p:nvPr/>
        </p:nvSpPr>
        <p:spPr>
          <a:xfrm>
            <a:off x="2063552" y="2708920"/>
            <a:ext cx="8229600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BL</a:t>
            </a:r>
            <a:r>
              <a:rPr lang="cs-CZ"/>
              <a:t>IND SOURCE EXTRACTION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EFC0CB8-B6DD-7541-9D46-53C0355BF9C7}"/>
              </a:ext>
            </a:extLst>
          </p:cNvPr>
          <p:cNvSpPr/>
          <p:nvPr/>
        </p:nvSpPr>
        <p:spPr>
          <a:xfrm>
            <a:off x="675861" y="689113"/>
            <a:ext cx="10774017" cy="5592417"/>
          </a:xfrm>
          <a:prstGeom prst="rect">
            <a:avLst/>
          </a:prstGeom>
          <a:solidFill>
            <a:srgbClr val="174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702B463-4B6D-4F4D-BFFA-2BEA53647CF9}"/>
              </a:ext>
            </a:extLst>
          </p:cNvPr>
          <p:cNvSpPr txBox="1">
            <a:spLocks/>
          </p:cNvSpPr>
          <p:nvPr/>
        </p:nvSpPr>
        <p:spPr>
          <a:xfrm>
            <a:off x="1709213" y="2834818"/>
            <a:ext cx="8938277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8935BFE-F6C7-7F45-8187-ED9486DFC280}"/>
              </a:ext>
            </a:extLst>
          </p:cNvPr>
          <p:cNvCxnSpPr>
            <a:cxnSpLocks/>
          </p:cNvCxnSpPr>
          <p:nvPr/>
        </p:nvCxnSpPr>
        <p:spPr>
          <a:xfrm>
            <a:off x="1756229" y="3923943"/>
            <a:ext cx="8737600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37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664BAD8-AD80-4A50-8DF8-169539EE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20" y="1040912"/>
            <a:ext cx="8352159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Performance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Bounds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ramér-Rao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Lower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Bound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on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Separation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Accuracy</a:t>
            </a:r>
            <a:endParaRPr lang="cs-CZ" altLang="cs-CZ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ulka 13">
                <a:extLst>
                  <a:ext uri="{FF2B5EF4-FFF2-40B4-BE49-F238E27FC236}">
                    <a16:creationId xmlns:a16="http://schemas.microsoft.com/office/drawing/2014/main" id="{621CE502-B4F4-4F50-ACE5-ABD45E15A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6363980"/>
                  </p:ext>
                </p:extLst>
              </p:nvPr>
            </p:nvGraphicFramePr>
            <p:xfrm>
              <a:off x="1821808" y="2717800"/>
              <a:ext cx="7848872" cy="2572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44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244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Model</a:t>
                          </a:r>
                        </a:p>
                      </a:txBody>
                      <a:tcPr anchor="ctr"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/>
                            <a:t>Cramér-Rao</a:t>
                          </a:r>
                          <a:r>
                            <a:rPr lang="cs-CZ" baseline="0" dirty="0" err="1"/>
                            <a:t>-induced</a:t>
                          </a:r>
                          <a:r>
                            <a:rPr lang="cs-CZ" baseline="0" dirty="0"/>
                            <a:t> </a:t>
                          </a:r>
                          <a:r>
                            <a:rPr lang="cs-CZ" baseline="0" dirty="0" err="1"/>
                            <a:t>bound</a:t>
                          </a:r>
                          <a:r>
                            <a:rPr lang="cs-CZ" baseline="0" dirty="0"/>
                            <a:t> </a:t>
                          </a:r>
                          <a:r>
                            <a:rPr lang="cs-CZ" baseline="0" dirty="0" err="1"/>
                            <a:t>for</a:t>
                          </a:r>
                          <a:r>
                            <a:rPr lang="cs-CZ" baseline="0" dirty="0"/>
                            <a:t> Interference-to-</a:t>
                          </a:r>
                          <a:r>
                            <a:rPr lang="cs-CZ" baseline="0" dirty="0" err="1"/>
                            <a:t>Signal</a:t>
                          </a:r>
                          <a:r>
                            <a:rPr lang="cs-CZ" baseline="0" dirty="0"/>
                            <a:t> Ratio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Standard ICE</a:t>
                          </a:r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ISR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/>
                            <a:t>Piecewise</a:t>
                          </a:r>
                          <a:r>
                            <a:rPr lang="cs-CZ" baseline="0" dirty="0"/>
                            <a:t> ICE, CMV</a:t>
                          </a:r>
                        </a:p>
                      </a:txBody>
                      <a:tcPr anchor="ctr">
                        <a:solidFill>
                          <a:srgbClr val="D1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ISR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𝜅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rgbClr val="D1EEF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/>
                            <a:t>Piecewise</a:t>
                          </a:r>
                          <a:r>
                            <a:rPr lang="cs-CZ" baseline="0" dirty="0"/>
                            <a:t> ICE, CSV</a:t>
                          </a:r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ISR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ulka 13">
                <a:extLst>
                  <a:ext uri="{FF2B5EF4-FFF2-40B4-BE49-F238E27FC236}">
                    <a16:creationId xmlns:a16="http://schemas.microsoft.com/office/drawing/2014/main" id="{621CE502-B4F4-4F50-ACE5-ABD45E15AA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6363980"/>
                  </p:ext>
                </p:extLst>
              </p:nvPr>
            </p:nvGraphicFramePr>
            <p:xfrm>
              <a:off x="1821808" y="2717800"/>
              <a:ext cx="7848872" cy="24827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44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244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Model</a:t>
                          </a:r>
                        </a:p>
                      </a:txBody>
                      <a:tcPr anchor="ctr">
                        <a:solidFill>
                          <a:srgbClr val="00206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/>
                            <a:t>Cramér-Rao</a:t>
                          </a:r>
                          <a:r>
                            <a:rPr lang="cs-CZ" baseline="0" dirty="0" err="1"/>
                            <a:t>-induced</a:t>
                          </a:r>
                          <a:r>
                            <a:rPr lang="cs-CZ" baseline="0" dirty="0"/>
                            <a:t> </a:t>
                          </a:r>
                          <a:r>
                            <a:rPr lang="cs-CZ" baseline="0" dirty="0" err="1"/>
                            <a:t>bound</a:t>
                          </a:r>
                          <a:r>
                            <a:rPr lang="cs-CZ" baseline="0" dirty="0"/>
                            <a:t> </a:t>
                          </a:r>
                          <a:r>
                            <a:rPr lang="cs-CZ" baseline="0" dirty="0" err="1"/>
                            <a:t>for</a:t>
                          </a:r>
                          <a:r>
                            <a:rPr lang="cs-CZ" baseline="0" dirty="0"/>
                            <a:t> Interference-to-</a:t>
                          </a:r>
                          <a:r>
                            <a:rPr lang="cs-CZ" baseline="0" dirty="0" err="1"/>
                            <a:t>Signal</a:t>
                          </a:r>
                          <a:r>
                            <a:rPr lang="cs-CZ" baseline="0" dirty="0"/>
                            <a:t> Ratio</a:t>
                          </a:r>
                          <a:endParaRPr lang="cs-CZ" dirty="0"/>
                        </a:p>
                      </a:txBody>
                      <a:tcPr anchor="ctr">
                        <a:solidFill>
                          <a:srgbClr val="00206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Standard ICE</a:t>
                          </a:r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47" t="-112500" r="-647" b="-2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81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 err="1"/>
                            <a:t>Piecewise</a:t>
                          </a:r>
                          <a:r>
                            <a:rPr lang="cs-CZ" baseline="0" dirty="0"/>
                            <a:t> ICE, CMV</a:t>
                          </a:r>
                        </a:p>
                      </a:txBody>
                      <a:tcPr anchor="ctr">
                        <a:solidFill>
                          <a:srgbClr val="D1EEF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47" t="-208163" r="-647" b="-1040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1226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 err="1"/>
                            <a:t>Piecewise</a:t>
                          </a:r>
                          <a:r>
                            <a:rPr lang="cs-CZ" baseline="0" dirty="0"/>
                            <a:t> ICE, CSV</a:t>
                          </a:r>
                        </a:p>
                      </a:txBody>
                      <a:tcPr anchor="ctr">
                        <a:solidFill>
                          <a:srgbClr val="B6EDE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47" t="-314583" r="-647" b="-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842613C-6F7B-4F22-8630-EE0F9AFE6A80}"/>
                  </a:ext>
                </a:extLst>
              </p:cNvPr>
              <p:cNvSpPr txBox="1"/>
              <p:nvPr/>
            </p:nvSpPr>
            <p:spPr>
              <a:xfrm>
                <a:off x="2541888" y="5541888"/>
                <a:ext cx="6120680" cy="49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6842613C-6F7B-4F22-8630-EE0F9AFE6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888" y="5541888"/>
                <a:ext cx="6120680" cy="499560"/>
              </a:xfrm>
              <a:prstGeom prst="rect">
                <a:avLst/>
              </a:prstGeom>
              <a:blipFill>
                <a:blip r:embed="rId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46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4AB2E74-A159-46B9-A726-34E35A7A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417" y="1590813"/>
            <a:ext cx="3785635" cy="418713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altLang="cs-CZ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BLIND SOURCE SEPARATION</a:t>
            </a:r>
          </a:p>
          <a:p>
            <a:pPr>
              <a:lnSpc>
                <a:spcPct val="200000"/>
              </a:lnSpc>
            </a:pP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BLIND SOURCE EXTRACTION</a:t>
            </a:r>
          </a:p>
          <a:p>
            <a:pPr>
              <a:lnSpc>
                <a:spcPct val="200000"/>
              </a:lnSpc>
            </a:pPr>
            <a:r>
              <a:rPr lang="cs-CZ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PIECE</a:t>
            </a:r>
            <a:r>
              <a:rPr lang="en-US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WISE MIXING MODELS</a:t>
            </a:r>
          </a:p>
          <a:p>
            <a:pPr>
              <a:lnSpc>
                <a:spcPct val="200000"/>
              </a:lnSpc>
            </a:pPr>
            <a:r>
              <a:rPr lang="en-US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RESULTS</a:t>
            </a:r>
          </a:p>
          <a:p>
            <a:pPr>
              <a:lnSpc>
                <a:spcPct val="200000"/>
              </a:lnSpc>
            </a:pPr>
            <a:r>
              <a:rPr lang="en-US" altLang="cs-CZ" sz="2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CONCLUSIONS</a:t>
            </a:r>
          </a:p>
          <a:p>
            <a:pPr>
              <a:lnSpc>
                <a:spcPct val="200000"/>
              </a:lnSpc>
            </a:pPr>
            <a:endParaRPr lang="en-US" altLang="cs-CZ" sz="20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306D27-5419-5046-A780-B42A95F49696}"/>
              </a:ext>
            </a:extLst>
          </p:cNvPr>
          <p:cNvSpPr txBox="1"/>
          <p:nvPr/>
        </p:nvSpPr>
        <p:spPr>
          <a:xfrm>
            <a:off x="5098772" y="822237"/>
            <a:ext cx="199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cs-CZ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Content</a:t>
            </a:r>
            <a:endParaRPr lang="cs-CZ" altLang="cs-CZ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cs-CZ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35AA13A-418C-4BCC-8992-0C5F06228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24" y="3775247"/>
            <a:ext cx="6339889" cy="1972410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D219C374-6A37-47F6-B6DC-DBAE7B78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20" y="1040912"/>
            <a:ext cx="8352159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Performance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Analysis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Analysis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one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-unit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FastDIVA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*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algorithm</a:t>
            </a:r>
            <a:endParaRPr lang="cs-CZ" altLang="cs-CZ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337A0BE8-96DA-49D0-87B3-30DBF08AB5EC}"/>
              </a:ext>
            </a:extLst>
          </p:cNvPr>
          <p:cNvSpPr txBox="1">
            <a:spLocks/>
          </p:cNvSpPr>
          <p:nvPr/>
        </p:nvSpPr>
        <p:spPr>
          <a:xfrm>
            <a:off x="1246024" y="2993580"/>
            <a:ext cx="7116804" cy="5863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achieved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accuracy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when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non-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exact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nonlinearity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used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? </a:t>
            </a: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998FF58-9C05-45E0-ADE5-91B6E66074B1}"/>
              </a:ext>
            </a:extLst>
          </p:cNvPr>
          <p:cNvSpPr txBox="1">
            <a:spLocks/>
          </p:cNvSpPr>
          <p:nvPr/>
        </p:nvSpPr>
        <p:spPr>
          <a:xfrm>
            <a:off x="8362828" y="4181810"/>
            <a:ext cx="3009467" cy="158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*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FastDIVA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modification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popular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fastICA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algorithm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designed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for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extraction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dynamic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800" i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mixtures</a:t>
            </a:r>
            <a:r>
              <a:rPr lang="cs-CZ" altLang="cs-CZ" sz="1800" i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cs-CZ" altLang="cs-CZ" sz="1400" i="1" dirty="0">
              <a:latin typeface="Century Gothic" panose="020B0502020202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E58AF411-92B3-4C25-B2C0-9E2EA5C6A385}"/>
              </a:ext>
            </a:extLst>
          </p:cNvPr>
          <p:cNvSpPr txBox="1">
            <a:spLocks/>
          </p:cNvSpPr>
          <p:nvPr/>
        </p:nvSpPr>
        <p:spPr>
          <a:xfrm>
            <a:off x="1157920" y="5776532"/>
            <a:ext cx="8352159" cy="7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Points</a:t>
            </a:r>
            <a:r>
              <a:rPr lang="cs-CZ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to </a:t>
            </a:r>
            <a:r>
              <a:rPr lang="cs-CZ" altLang="cs-CZ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statistical</a:t>
            </a:r>
            <a:r>
              <a:rPr lang="cs-CZ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efficiency</a:t>
            </a:r>
            <a:r>
              <a:rPr lang="cs-CZ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lang="en-US" altLang="cs-CZ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34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325DD6A-69C6-4323-9062-0EBFCC9B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116" y="619998"/>
            <a:ext cx="9141767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Numerical</a:t>
            </a: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Simulations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omparison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Piecewise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models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block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ICE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under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CMV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mixing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model</a:t>
            </a: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F716AD-CF66-482C-B42C-3C7E56BB7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074" y="2511913"/>
            <a:ext cx="74199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2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325DD6A-69C6-4323-9062-0EBFCC9B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257" y="721598"/>
            <a:ext cx="9129486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Numerical</a:t>
            </a: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Simulations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omparison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Piecewise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models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block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ICE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under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CSV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mixing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model</a:t>
            </a: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038992-E2C9-47B5-97B5-F953AEAA9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377" y="2506418"/>
            <a:ext cx="74580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2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7D7E183-EF63-4CA8-86EC-145FE1433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228" y="603350"/>
            <a:ext cx="9187543" cy="1163796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Real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Speech</a:t>
            </a:r>
            <a:r>
              <a:rPr lang="cs-CZ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Separation</a:t>
            </a:r>
            <a:endParaRPr lang="en-US" altLang="cs-CZ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omparison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Piecewise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models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to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block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ICE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under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CSV </a:t>
            </a:r>
            <a:r>
              <a:rPr lang="cs-CZ" altLang="cs-CZ" sz="2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mixing</a:t>
            </a:r>
            <a:r>
              <a:rPr lang="cs-CZ" altLang="cs-CZ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model</a:t>
            </a:r>
          </a:p>
          <a:p>
            <a:pPr marL="0" indent="0" algn="ctr">
              <a:buNone/>
            </a:pPr>
            <a:endParaRPr lang="cs-CZ" altLang="cs-CZ" sz="1400" b="1" dirty="0"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17561D72-25F2-4155-842E-A3A06266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43" y="6611779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CCE496E-F38C-4BCD-8368-E38B808FE7A3}"/>
              </a:ext>
            </a:extLst>
          </p:cNvPr>
          <p:cNvSpPr txBox="1"/>
          <p:nvPr/>
        </p:nvSpPr>
        <p:spPr>
          <a:xfrm>
            <a:off x="8535246" y="2147102"/>
            <a:ext cx="3547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Moving</a:t>
            </a:r>
            <a:r>
              <a:rPr lang="cs-CZ" dirty="0"/>
              <a:t> 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speech</a:t>
            </a:r>
            <a:r>
              <a:rPr lang="cs-CZ" dirty="0"/>
              <a:t> =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(SOI)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Static background = male </a:t>
            </a:r>
            <a:r>
              <a:rPr lang="cs-CZ" dirty="0" err="1"/>
              <a:t>speech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SIR (female speech is stronger) = 10 dB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B76B062-7BBC-4FF1-9EC9-03BA0C7FF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09983"/>
              </p:ext>
            </p:extLst>
          </p:nvPr>
        </p:nvGraphicFramePr>
        <p:xfrm>
          <a:off x="1118422" y="4980125"/>
          <a:ext cx="7416824" cy="1251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>
                  <a:extLst>
                    <a:ext uri="{9D8B030D-6E8A-4147-A177-3AD203B41FA5}">
                      <a16:colId xmlns:a16="http://schemas.microsoft.com/office/drawing/2014/main" val="1245362272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2332605288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1864209273"/>
                    </a:ext>
                  </a:extLst>
                </a:gridCol>
                <a:gridCol w="1854206">
                  <a:extLst>
                    <a:ext uri="{9D8B030D-6E8A-4147-A177-3AD203B41FA5}">
                      <a16:colId xmlns:a16="http://schemas.microsoft.com/office/drawing/2014/main" val="326242310"/>
                    </a:ext>
                  </a:extLst>
                </a:gridCol>
              </a:tblGrid>
              <a:tr h="6116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mixture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Standard IV</a:t>
                      </a:r>
                      <a:r>
                        <a:rPr lang="en-US" dirty="0"/>
                        <a:t>E (M=1)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err="1"/>
                        <a:t>Piecewise</a:t>
                      </a:r>
                      <a:r>
                        <a:rPr lang="cs-CZ" dirty="0"/>
                        <a:t> IV</a:t>
                      </a:r>
                      <a:r>
                        <a:rPr lang="en-US" dirty="0"/>
                        <a:t>E</a:t>
                      </a:r>
                      <a:r>
                        <a:rPr lang="cs-CZ" baseline="0" dirty="0"/>
                        <a:t>, CSV</a:t>
                      </a:r>
                      <a:r>
                        <a:rPr lang="cs-CZ" dirty="0"/>
                        <a:t> </a:t>
                      </a:r>
                      <a:r>
                        <a:rPr lang="en-US" dirty="0"/>
                        <a:t>(M=7)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Piecewise</a:t>
                      </a:r>
                      <a:r>
                        <a:rPr lang="cs-CZ" dirty="0"/>
                        <a:t> IV</a:t>
                      </a:r>
                      <a:r>
                        <a:rPr lang="en-US" dirty="0"/>
                        <a:t>E</a:t>
                      </a:r>
                      <a:r>
                        <a:rPr lang="cs-CZ" dirty="0"/>
                        <a:t>, CMV</a:t>
                      </a:r>
                      <a:r>
                        <a:rPr lang="en-US" dirty="0"/>
                        <a:t> (M=7)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2294"/>
                  </a:ext>
                </a:extLst>
              </a:tr>
              <a:tr h="611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EEF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D1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802888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31F5A3DB-365B-496A-98BD-5D13571521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373" y="2172482"/>
            <a:ext cx="812348" cy="812348"/>
          </a:xfrm>
          <a:prstGeom prst="rect">
            <a:avLst/>
          </a:prstGeom>
        </p:spPr>
      </p:pic>
      <p:sp>
        <p:nvSpPr>
          <p:cNvPr id="9" name="Obousměrná svislá šipka 16">
            <a:extLst>
              <a:ext uri="{FF2B5EF4-FFF2-40B4-BE49-F238E27FC236}">
                <a16:creationId xmlns:a16="http://schemas.microsoft.com/office/drawing/2014/main" id="{E1CA425A-B4CF-4A81-8482-4EF437238948}"/>
              </a:ext>
            </a:extLst>
          </p:cNvPr>
          <p:cNvSpPr/>
          <p:nvPr/>
        </p:nvSpPr>
        <p:spPr>
          <a:xfrm rot="16200000">
            <a:off x="3591662" y="1102491"/>
            <a:ext cx="360040" cy="295233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B9412F-9BCB-4EE7-85E6-62DF7C0424A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25" y="2168877"/>
            <a:ext cx="879858" cy="87985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D306A18-E40F-41DB-BBAB-F474792E61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37" y="4315666"/>
            <a:ext cx="458292" cy="4582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B8E058D-15F1-4E39-908B-3735ADFE98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59" y="4315666"/>
            <a:ext cx="458292" cy="45829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5621A64-F895-42E9-A9DD-C734B140CF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679" y="4323990"/>
            <a:ext cx="458292" cy="45829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1EB872E-82AF-4613-8866-71D4A67B811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01" y="4323990"/>
            <a:ext cx="458292" cy="458292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92466DA-A430-4C0D-B755-3977D5AB69E6}"/>
              </a:ext>
            </a:extLst>
          </p:cNvPr>
          <p:cNvCxnSpPr/>
          <p:nvPr/>
        </p:nvCxnSpPr>
        <p:spPr>
          <a:xfrm>
            <a:off x="4734457" y="2984830"/>
            <a:ext cx="0" cy="11706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0DB419F-A44A-44F3-B762-5BA985BFAEFC}"/>
              </a:ext>
            </a:extLst>
          </p:cNvPr>
          <p:cNvSpPr txBox="1"/>
          <p:nvPr/>
        </p:nvSpPr>
        <p:spPr>
          <a:xfrm>
            <a:off x="4885827" y="337071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</a:t>
            </a:r>
          </a:p>
        </p:txBody>
      </p:sp>
      <p:pic>
        <p:nvPicPr>
          <p:cNvPr id="17" name="mix_sir10dB_movingfemale">
            <a:hlinkClick r:id="" action="ppaction://media"/>
            <a:extLst>
              <a:ext uri="{FF2B5EF4-FFF2-40B4-BE49-F238E27FC236}">
                <a16:creationId xmlns:a16="http://schemas.microsoft.com/office/drawing/2014/main" id="{F5BC8D3B-1746-4D34-88E5-F623299518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66494" y="5591743"/>
            <a:ext cx="609600" cy="609600"/>
          </a:xfrm>
          <a:prstGeom prst="rect">
            <a:avLst/>
          </a:prstGeom>
        </p:spPr>
      </p:pic>
      <p:pic>
        <p:nvPicPr>
          <p:cNvPr id="18" name="ogive_w">
            <a:hlinkClick r:id="" action="ppaction://media"/>
            <a:extLst>
              <a:ext uri="{FF2B5EF4-FFF2-40B4-BE49-F238E27FC236}">
                <a16:creationId xmlns:a16="http://schemas.microsoft.com/office/drawing/2014/main" id="{0383B7ED-737C-43EC-88BC-D1683E444E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67383" y="5575078"/>
            <a:ext cx="609600" cy="609600"/>
          </a:xfrm>
          <a:prstGeom prst="rect">
            <a:avLst/>
          </a:prstGeom>
        </p:spPr>
      </p:pic>
      <p:pic>
        <p:nvPicPr>
          <p:cNvPr id="19" name="bogive_w">
            <a:hlinkClick r:id="" action="ppaction://media"/>
            <a:extLst>
              <a:ext uri="{FF2B5EF4-FFF2-40B4-BE49-F238E27FC236}">
                <a16:creationId xmlns:a16="http://schemas.microsoft.com/office/drawing/2014/main" id="{3AE37F3D-AA48-46DB-B8BA-C4161CC126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90384" y="5591743"/>
            <a:ext cx="609600" cy="6096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F91BD8A-BB04-48F6-9CD2-E1F2E3AF5F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83" y="2147102"/>
            <a:ext cx="879858" cy="87985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AD5981B8-9133-4C4D-A525-1C67920EB8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67" y="2147102"/>
            <a:ext cx="879858" cy="87985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D2C6C7F-CDE2-4E18-83C6-6395E16CEA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33" y="2147102"/>
            <a:ext cx="879858" cy="87985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0ADEF601-EC55-463D-9D8B-BE31D4EB6D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92" y="2168877"/>
            <a:ext cx="879858" cy="87985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24" name="bogive_a">
            <a:hlinkClick r:id="" action="ppaction://media"/>
            <a:extLst>
              <a:ext uri="{FF2B5EF4-FFF2-40B4-BE49-F238E27FC236}">
                <a16:creationId xmlns:a16="http://schemas.microsoft.com/office/drawing/2014/main" id="{EBC049D3-16B1-418B-8408-57FFDBBA72E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91273" y="5569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0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5825C463-D824-464B-A37B-9489AAFE2A59}"/>
              </a:ext>
            </a:extLst>
          </p:cNvPr>
          <p:cNvSpPr txBox="1"/>
          <p:nvPr/>
        </p:nvSpPr>
        <p:spPr>
          <a:xfrm>
            <a:off x="5175659" y="281370"/>
            <a:ext cx="167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2060"/>
                </a:solidFill>
              </a:rPr>
              <a:t>Did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you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like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it</a:t>
            </a:r>
            <a:r>
              <a:rPr lang="cs-CZ" b="1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962910A3-DA81-4963-B8C1-D1C5AE01710A}"/>
              </a:ext>
            </a:extLst>
          </p:cNvPr>
          <p:cNvCxnSpPr>
            <a:cxnSpLocks/>
          </p:cNvCxnSpPr>
          <p:nvPr/>
        </p:nvCxnSpPr>
        <p:spPr>
          <a:xfrm>
            <a:off x="5988229" y="780492"/>
            <a:ext cx="1453134" cy="1323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C16E754-4AD4-4B73-9169-22E95C5CD507}"/>
              </a:ext>
            </a:extLst>
          </p:cNvPr>
          <p:cNvCxnSpPr>
            <a:cxnSpLocks/>
          </p:cNvCxnSpPr>
          <p:nvPr/>
        </p:nvCxnSpPr>
        <p:spPr>
          <a:xfrm flipH="1">
            <a:off x="4483582" y="795620"/>
            <a:ext cx="1504647" cy="1359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9C913D7-2712-4996-9FDB-BC1757F558B9}"/>
              </a:ext>
            </a:extLst>
          </p:cNvPr>
          <p:cNvSpPr txBox="1"/>
          <p:nvPr/>
        </p:nvSpPr>
        <p:spPr>
          <a:xfrm>
            <a:off x="6692617" y="917301"/>
            <a:ext cx="56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Yes</a:t>
            </a:r>
            <a:r>
              <a:rPr lang="cs-CZ" dirty="0"/>
              <a:t>!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9A018A9-EE06-4FA6-AEA4-CF9612F6104A}"/>
              </a:ext>
            </a:extLst>
          </p:cNvPr>
          <p:cNvSpPr txBox="1"/>
          <p:nvPr/>
        </p:nvSpPr>
        <p:spPr>
          <a:xfrm>
            <a:off x="4688289" y="837028"/>
            <a:ext cx="530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No!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DB7FF3C-0AFF-4319-AA0C-232DCB691295}"/>
              </a:ext>
            </a:extLst>
          </p:cNvPr>
          <p:cNvSpPr txBox="1"/>
          <p:nvPr/>
        </p:nvSpPr>
        <p:spPr>
          <a:xfrm>
            <a:off x="3787835" y="2104124"/>
            <a:ext cx="109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Why</a:t>
            </a:r>
            <a:r>
              <a:rPr lang="cs-CZ" dirty="0"/>
              <a:t> not?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4573734-25D9-417A-9E96-FCFFBCB582A2}"/>
              </a:ext>
            </a:extLst>
          </p:cNvPr>
          <p:cNvSpPr txBox="1"/>
          <p:nvPr/>
        </p:nvSpPr>
        <p:spPr>
          <a:xfrm rot="18803771">
            <a:off x="2722940" y="3007187"/>
            <a:ext cx="121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Lame </a:t>
            </a:r>
            <a:r>
              <a:rPr lang="cs-CZ" dirty="0" err="1"/>
              <a:t>topic</a:t>
            </a:r>
            <a:endParaRPr lang="cs-CZ" dirty="0"/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BF0FCA-8280-4040-BFE9-11B54DF3CBAA}"/>
              </a:ext>
            </a:extLst>
          </p:cNvPr>
          <p:cNvSpPr txBox="1"/>
          <p:nvPr/>
        </p:nvSpPr>
        <p:spPr>
          <a:xfrm rot="2964150">
            <a:off x="4578911" y="2873645"/>
            <a:ext cx="15716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Boring</a:t>
            </a:r>
            <a:r>
              <a:rPr lang="cs-CZ" sz="1400" dirty="0"/>
              <a:t> </a:t>
            </a:r>
            <a:r>
              <a:rPr lang="cs-CZ" sz="1400" dirty="0" err="1"/>
              <a:t>presentation</a:t>
            </a:r>
            <a:r>
              <a:rPr lang="cs-CZ" sz="1400" dirty="0"/>
              <a:t>, I </a:t>
            </a:r>
            <a:r>
              <a:rPr lang="cs-CZ" sz="1400" dirty="0" err="1"/>
              <a:t>can</a:t>
            </a:r>
            <a:r>
              <a:rPr lang="cs-CZ" sz="1400" dirty="0"/>
              <a:t> do </a:t>
            </a:r>
            <a:r>
              <a:rPr lang="cs-CZ" sz="1400" dirty="0" err="1"/>
              <a:t>better</a:t>
            </a:r>
            <a:endParaRPr lang="cs-CZ" sz="140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E0532D7-D235-4533-8703-EBE91EA2656A}"/>
              </a:ext>
            </a:extLst>
          </p:cNvPr>
          <p:cNvSpPr txBox="1"/>
          <p:nvPr/>
        </p:nvSpPr>
        <p:spPr>
          <a:xfrm>
            <a:off x="7060416" y="2154956"/>
            <a:ext cx="162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Wanna</a:t>
            </a:r>
            <a:r>
              <a:rPr lang="cs-CZ" dirty="0"/>
              <a:t> </a:t>
            </a:r>
            <a:r>
              <a:rPr lang="cs-CZ" dirty="0" err="1"/>
              <a:t>join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?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AB9FF94-4345-495E-903A-66DE5CEA8777}"/>
              </a:ext>
            </a:extLst>
          </p:cNvPr>
          <p:cNvCxnSpPr>
            <a:cxnSpLocks/>
          </p:cNvCxnSpPr>
          <p:nvPr/>
        </p:nvCxnSpPr>
        <p:spPr>
          <a:xfrm>
            <a:off x="8044279" y="2594064"/>
            <a:ext cx="1181337" cy="144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A89756D9-85D0-4A4A-8073-44A34229B257}"/>
              </a:ext>
            </a:extLst>
          </p:cNvPr>
          <p:cNvCxnSpPr>
            <a:cxnSpLocks/>
          </p:cNvCxnSpPr>
          <p:nvPr/>
        </p:nvCxnSpPr>
        <p:spPr>
          <a:xfrm flipH="1">
            <a:off x="6692617" y="2594064"/>
            <a:ext cx="1351662" cy="144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47E299F-9C5B-4F30-9C16-9E507997598F}"/>
              </a:ext>
            </a:extLst>
          </p:cNvPr>
          <p:cNvSpPr txBox="1"/>
          <p:nvPr/>
        </p:nvSpPr>
        <p:spPr>
          <a:xfrm>
            <a:off x="8634947" y="2933846"/>
            <a:ext cx="455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1379B0AF-3395-49E1-82C3-6FFD2777CD7E}"/>
              </a:ext>
            </a:extLst>
          </p:cNvPr>
          <p:cNvSpPr txBox="1"/>
          <p:nvPr/>
        </p:nvSpPr>
        <p:spPr>
          <a:xfrm>
            <a:off x="6814022" y="2954448"/>
            <a:ext cx="56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Yes</a:t>
            </a:r>
            <a:r>
              <a:rPr lang="cs-CZ" dirty="0"/>
              <a:t>!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A8D0197-FD13-4845-922D-EB9785682329}"/>
              </a:ext>
            </a:extLst>
          </p:cNvPr>
          <p:cNvSpPr txBox="1"/>
          <p:nvPr/>
        </p:nvSpPr>
        <p:spPr>
          <a:xfrm>
            <a:off x="8204680" y="4116503"/>
            <a:ext cx="246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5BD082C-231E-4722-B9EC-85508BD0F8E9}"/>
              </a:ext>
            </a:extLst>
          </p:cNvPr>
          <p:cNvSpPr txBox="1"/>
          <p:nvPr/>
        </p:nvSpPr>
        <p:spPr>
          <a:xfrm>
            <a:off x="2556959" y="3940563"/>
            <a:ext cx="127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ok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6295C3D0-105B-441A-A0BA-20D9E7446D50}"/>
              </a:ext>
            </a:extLst>
          </p:cNvPr>
          <p:cNvSpPr txBox="1"/>
          <p:nvPr/>
        </p:nvSpPr>
        <p:spPr>
          <a:xfrm rot="3271845">
            <a:off x="2912366" y="4797227"/>
            <a:ext cx="136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Poor</a:t>
            </a:r>
            <a:r>
              <a:rPr lang="cs-CZ" dirty="0"/>
              <a:t> science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ECDD3C3-38AF-499B-9DD4-D6ED3828A20D}"/>
              </a:ext>
            </a:extLst>
          </p:cNvPr>
          <p:cNvSpPr txBox="1"/>
          <p:nvPr/>
        </p:nvSpPr>
        <p:spPr>
          <a:xfrm rot="18790113">
            <a:off x="721030" y="4869061"/>
            <a:ext cx="2137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Too</a:t>
            </a:r>
            <a:r>
              <a:rPr lang="cs-CZ" dirty="0"/>
              <a:t> far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</p:txBody>
      </p:sp>
      <p:pic>
        <p:nvPicPr>
          <p:cNvPr id="41" name="Obrázek 40" descr="Obsah obrázku jídlo&#10;&#10;Popis byl vytvořen automaticky">
            <a:extLst>
              <a:ext uri="{FF2B5EF4-FFF2-40B4-BE49-F238E27FC236}">
                <a16:creationId xmlns:a16="http://schemas.microsoft.com/office/drawing/2014/main" id="{1E338AA6-021B-4FCC-B04A-0BBA19C6B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24" y="3801972"/>
            <a:ext cx="2011399" cy="1300704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E605548C-9A81-4811-A344-8F037A545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19" y="5874354"/>
            <a:ext cx="682563" cy="682563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DD27014C-0016-4E16-A383-84AF6A1F154D}"/>
              </a:ext>
            </a:extLst>
          </p:cNvPr>
          <p:cNvSpPr txBox="1"/>
          <p:nvPr/>
        </p:nvSpPr>
        <p:spPr>
          <a:xfrm>
            <a:off x="4452651" y="6125365"/>
            <a:ext cx="260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…</a:t>
            </a:r>
          </a:p>
        </p:txBody>
      </p:sp>
      <p:cxnSp>
        <p:nvCxnSpPr>
          <p:cNvPr id="40" name="Přímá spojnice se šipkou 27">
            <a:extLst>
              <a:ext uri="{FF2B5EF4-FFF2-40B4-BE49-F238E27FC236}">
                <a16:creationId xmlns:a16="http://schemas.microsoft.com/office/drawing/2014/main" id="{3B5677C0-4248-FD4F-93E0-AE42A9F184C3}"/>
              </a:ext>
            </a:extLst>
          </p:cNvPr>
          <p:cNvCxnSpPr>
            <a:cxnSpLocks/>
          </p:cNvCxnSpPr>
          <p:nvPr/>
        </p:nvCxnSpPr>
        <p:spPr>
          <a:xfrm>
            <a:off x="4248792" y="2522392"/>
            <a:ext cx="1181337" cy="144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28">
            <a:extLst>
              <a:ext uri="{FF2B5EF4-FFF2-40B4-BE49-F238E27FC236}">
                <a16:creationId xmlns:a16="http://schemas.microsoft.com/office/drawing/2014/main" id="{78979EED-4861-4845-912E-61CDAD680EFA}"/>
              </a:ext>
            </a:extLst>
          </p:cNvPr>
          <p:cNvCxnSpPr>
            <a:cxnSpLocks/>
          </p:cNvCxnSpPr>
          <p:nvPr/>
        </p:nvCxnSpPr>
        <p:spPr>
          <a:xfrm flipH="1">
            <a:off x="2897130" y="2522392"/>
            <a:ext cx="1351662" cy="144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27">
            <a:extLst>
              <a:ext uri="{FF2B5EF4-FFF2-40B4-BE49-F238E27FC236}">
                <a16:creationId xmlns:a16="http://schemas.microsoft.com/office/drawing/2014/main" id="{CAB9403C-BDE8-B943-B784-432400911DA3}"/>
              </a:ext>
            </a:extLst>
          </p:cNvPr>
          <p:cNvCxnSpPr>
            <a:cxnSpLocks/>
          </p:cNvCxnSpPr>
          <p:nvPr/>
        </p:nvCxnSpPr>
        <p:spPr>
          <a:xfrm>
            <a:off x="2819731" y="4381127"/>
            <a:ext cx="1181337" cy="1441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28">
            <a:extLst>
              <a:ext uri="{FF2B5EF4-FFF2-40B4-BE49-F238E27FC236}">
                <a16:creationId xmlns:a16="http://schemas.microsoft.com/office/drawing/2014/main" id="{F98BAA0C-A1BF-F249-A06F-9BD5E2366017}"/>
              </a:ext>
            </a:extLst>
          </p:cNvPr>
          <p:cNvCxnSpPr>
            <a:cxnSpLocks/>
          </p:cNvCxnSpPr>
          <p:nvPr/>
        </p:nvCxnSpPr>
        <p:spPr>
          <a:xfrm flipH="1">
            <a:off x="1468069" y="4381127"/>
            <a:ext cx="1351662" cy="1449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ázek 24" descr="Obsah obrázku jídlo, kreslení, hrníček&#10;&#10;Popis byl vytvořen automaticky">
            <a:extLst>
              <a:ext uri="{FF2B5EF4-FFF2-40B4-BE49-F238E27FC236}">
                <a16:creationId xmlns:a16="http://schemas.microsoft.com/office/drawing/2014/main" id="{04BB5BDD-5A8C-D442-A06F-74A03339A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1" y="6030718"/>
            <a:ext cx="1823977" cy="35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B256611-F43C-E84D-AA63-2D6CEADAE732}"/>
              </a:ext>
            </a:extLst>
          </p:cNvPr>
          <p:cNvSpPr/>
          <p:nvPr/>
        </p:nvSpPr>
        <p:spPr>
          <a:xfrm>
            <a:off x="675861" y="689113"/>
            <a:ext cx="10774017" cy="5592417"/>
          </a:xfrm>
          <a:prstGeom prst="rect">
            <a:avLst/>
          </a:prstGeom>
          <a:solidFill>
            <a:srgbClr val="174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21610" y="2778497"/>
            <a:ext cx="8229600" cy="13010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BL</a:t>
            </a:r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IND SOURCE SEPARATION</a:t>
            </a:r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26ACB61E-25C8-8941-90AF-F2A81066DC82}"/>
              </a:ext>
            </a:extLst>
          </p:cNvPr>
          <p:cNvCxnSpPr>
            <a:cxnSpLocks/>
          </p:cNvCxnSpPr>
          <p:nvPr/>
        </p:nvCxnSpPr>
        <p:spPr>
          <a:xfrm>
            <a:off x="1995714" y="3890931"/>
            <a:ext cx="7794171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81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F4739FA-378F-4919-BADD-AA59E730F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42" y="4220936"/>
            <a:ext cx="10228716" cy="5041900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cs-CZ" altLang="cs-CZ" sz="1400" dirty="0">
              <a:latin typeface="Century Gothic" panose="020B0502020202020204" pitchFamily="34" charset="0"/>
            </a:endParaRPr>
          </a:p>
          <a:p>
            <a:r>
              <a:rPr lang="en-US" altLang="cs-CZ" sz="1800" dirty="0">
                <a:latin typeface="Century Gothic" panose="020B0502020202020204" pitchFamily="34" charset="0"/>
              </a:rPr>
              <a:t>Unseen original signals are mixed by an unknown transform; only the mixed signals are observed through sensors</a:t>
            </a:r>
          </a:p>
          <a:p>
            <a:endParaRPr lang="en-US" altLang="cs-CZ" sz="1800" dirty="0">
              <a:latin typeface="Century Gothic" panose="020B0502020202020204" pitchFamily="34" charset="0"/>
            </a:endParaRPr>
          </a:p>
          <a:p>
            <a:r>
              <a:rPr lang="en-US" altLang="cs-CZ" sz="1800" dirty="0">
                <a:latin typeface="Century Gothic" panose="020B0502020202020204" pitchFamily="34" charset="0"/>
              </a:rPr>
              <a:t>The goal is to retrieve the original signals using minimum information</a:t>
            </a:r>
          </a:p>
          <a:p>
            <a:endParaRPr lang="en-US" altLang="cs-CZ" sz="1800" dirty="0">
              <a:latin typeface="Century Gothic" panose="020B0502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FBE671-7D60-491C-BC0F-A1101B46C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567" y="2292313"/>
            <a:ext cx="4793754" cy="146072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E4A67D-22D1-B94C-8286-F4F669D17E64}"/>
              </a:ext>
            </a:extLst>
          </p:cNvPr>
          <p:cNvSpPr txBox="1"/>
          <p:nvPr/>
        </p:nvSpPr>
        <p:spPr>
          <a:xfrm>
            <a:off x="1962023" y="690337"/>
            <a:ext cx="84788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cs-CZ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– BSS</a:t>
            </a:r>
          </a:p>
          <a:p>
            <a:pPr algn="ctr"/>
            <a:r>
              <a:rPr lang="en-US" altLang="cs-CZ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… a fundamental signal processing problem</a:t>
            </a:r>
            <a:endParaRPr lang="cs-CZ" altLang="cs-CZ" sz="28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cs-CZ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6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78B09DFF-3465-42D2-BEEB-6E5E535C4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109" y="676946"/>
            <a:ext cx="8352159" cy="11637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Instantaneous Mixing Model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(BSS)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15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Independent Component Analysis (ICA</a:t>
            </a:r>
            <a:r>
              <a:rPr lang="en-US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cs-CZ" altLang="cs-CZ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Myriad Pro" pitchFamily="34" charset="0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CC2933B2-C70B-444E-90BD-AA090BB5F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965" y="6309162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B0E915C-49BF-4E7F-9ED0-48CA1997FE2A}"/>
              </a:ext>
            </a:extLst>
          </p:cNvPr>
          <p:cNvGrpSpPr/>
          <p:nvPr/>
        </p:nvGrpSpPr>
        <p:grpSpPr>
          <a:xfrm>
            <a:off x="2233236" y="3030592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9CC290F-685D-48E0-93B4-2076EF41D5E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A3B6FCF0-782C-43E2-82E4-01813CBB80CA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0B201CA5-3D94-4ED8-A600-F9139E164285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01D2EA93-CAAD-4F4E-A3C6-95F8A1DDF1BA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0D18A3C8-F31C-43CE-8355-B1987FE6D30E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FCB0DB0D-8C14-417A-83A5-8800F5BDE18F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03312941-39E4-401E-9B2F-B904A6208222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FA85A90A-1687-45A1-8E92-BD32F6C712D2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849C0DA1-1965-410D-B8EB-7F6903CD9433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DEE3508-50FC-428B-9917-03C53A8F71A7}"/>
              </a:ext>
            </a:extLst>
          </p:cNvPr>
          <p:cNvGrpSpPr/>
          <p:nvPr/>
        </p:nvGrpSpPr>
        <p:grpSpPr>
          <a:xfrm>
            <a:off x="2233236" y="3320003"/>
            <a:ext cx="2588147" cy="288032"/>
            <a:chOff x="971600" y="2059469"/>
            <a:chExt cx="2588147" cy="28803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046B6309-8C32-4F0E-9367-49565F6681C4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71156E34-9E9D-48B3-BA82-9DEB55059ECC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1E00CDA9-5C00-4589-BF69-92623E9A19DC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2756EDD6-6E68-4AF6-99F0-4FC0038B1101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61904B6D-A190-411D-AE7A-6AAFFA2D8145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519A04D3-FE9D-4C48-AB2C-BDB24E1CC9AA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FAC7B840-D626-49D2-9B0B-882FFBC90700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460ACBDB-DCDD-4ACF-95A5-DD407C74F13F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5F77F728-48C0-4A34-B0F9-EB2E2AFFE6DB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10900FD7-6D9F-4FED-9914-98CE57B812FC}"/>
              </a:ext>
            </a:extLst>
          </p:cNvPr>
          <p:cNvGrpSpPr/>
          <p:nvPr/>
        </p:nvGrpSpPr>
        <p:grpSpPr>
          <a:xfrm>
            <a:off x="2233236" y="3608035"/>
            <a:ext cx="2588147" cy="288032"/>
            <a:chOff x="971600" y="2059469"/>
            <a:chExt cx="2588147" cy="28803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6AF97F53-3C97-4F07-B723-3080FA64933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A5B2C615-3A99-4D0F-90FD-3292C054B21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29D4EED3-786C-4ECC-A6AE-9AFC9BE27D31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D1D5A71B-15AC-462B-8531-9F7D47D08F2E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5966C930-3818-4D89-A521-DD1C9EFEE030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Obdélník 31">
              <a:extLst>
                <a:ext uri="{FF2B5EF4-FFF2-40B4-BE49-F238E27FC236}">
                  <a16:creationId xmlns:a16="http://schemas.microsoft.com/office/drawing/2014/main" id="{690BCD2E-875C-431F-B7ED-D10910625EFB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Obdélník 32">
              <a:extLst>
                <a:ext uri="{FF2B5EF4-FFF2-40B4-BE49-F238E27FC236}">
                  <a16:creationId xmlns:a16="http://schemas.microsoft.com/office/drawing/2014/main" id="{ACA33119-B33D-4665-AA2F-B0C997ACFA24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3EC8789B-634E-45FD-8ABA-484D02AC0E23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6CEDAB1B-5654-4E7C-9DC8-0424E43FF289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6" name="Rovná se 35">
            <a:extLst>
              <a:ext uri="{FF2B5EF4-FFF2-40B4-BE49-F238E27FC236}">
                <a16:creationId xmlns:a16="http://schemas.microsoft.com/office/drawing/2014/main" id="{202B2FF3-90C9-4477-9CCF-D7B0F96360C1}"/>
              </a:ext>
            </a:extLst>
          </p:cNvPr>
          <p:cNvSpPr/>
          <p:nvPr/>
        </p:nvSpPr>
        <p:spPr>
          <a:xfrm>
            <a:off x="5012294" y="3247305"/>
            <a:ext cx="576064" cy="4334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4222F9F4-3198-4382-B18E-AB34CD81F48D}"/>
              </a:ext>
            </a:extLst>
          </p:cNvPr>
          <p:cNvSpPr/>
          <p:nvPr/>
        </p:nvSpPr>
        <p:spPr>
          <a:xfrm>
            <a:off x="6350087" y="3302173"/>
            <a:ext cx="28803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DB5D2586-AB5C-4420-BA15-D53D7E990DF3}"/>
              </a:ext>
            </a:extLst>
          </p:cNvPr>
          <p:cNvSpPr/>
          <p:nvPr/>
        </p:nvSpPr>
        <p:spPr>
          <a:xfrm>
            <a:off x="6062055" y="3302173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498179E-0501-4929-80A7-45A78A7FA137}"/>
              </a:ext>
            </a:extLst>
          </p:cNvPr>
          <p:cNvSpPr/>
          <p:nvPr/>
        </p:nvSpPr>
        <p:spPr>
          <a:xfrm>
            <a:off x="5775078" y="3301272"/>
            <a:ext cx="288032" cy="288032"/>
          </a:xfrm>
          <a:prstGeom prst="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BA8E14DE-0B82-4383-8814-4F2D09580AFA}"/>
              </a:ext>
            </a:extLst>
          </p:cNvPr>
          <p:cNvSpPr/>
          <p:nvPr/>
        </p:nvSpPr>
        <p:spPr>
          <a:xfrm>
            <a:off x="6350087" y="3014141"/>
            <a:ext cx="288032" cy="2880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AA931DFE-83E9-4CE7-BC52-3495BACABBC9}"/>
              </a:ext>
            </a:extLst>
          </p:cNvPr>
          <p:cNvSpPr/>
          <p:nvPr/>
        </p:nvSpPr>
        <p:spPr>
          <a:xfrm>
            <a:off x="6062055" y="3014141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06ABC57F-1858-4268-A074-FD978F4F379A}"/>
              </a:ext>
            </a:extLst>
          </p:cNvPr>
          <p:cNvSpPr/>
          <p:nvPr/>
        </p:nvSpPr>
        <p:spPr>
          <a:xfrm>
            <a:off x="5774023" y="3014141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17BA5B73-D7FD-4670-A681-5BBE9B56DD33}"/>
              </a:ext>
            </a:extLst>
          </p:cNvPr>
          <p:cNvSpPr/>
          <p:nvPr/>
        </p:nvSpPr>
        <p:spPr>
          <a:xfrm>
            <a:off x="6352259" y="3590205"/>
            <a:ext cx="288032" cy="288032"/>
          </a:xfrm>
          <a:prstGeom prst="rect">
            <a:avLst/>
          </a:prstGeom>
          <a:solidFill>
            <a:srgbClr val="FF0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FB5C4B23-B959-4B08-80C8-B376AFCC6A60}"/>
              </a:ext>
            </a:extLst>
          </p:cNvPr>
          <p:cNvSpPr/>
          <p:nvPr/>
        </p:nvSpPr>
        <p:spPr>
          <a:xfrm>
            <a:off x="6064227" y="3590205"/>
            <a:ext cx="288032" cy="2880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DE3F71E6-923A-404A-A812-C78142FFD85B}"/>
              </a:ext>
            </a:extLst>
          </p:cNvPr>
          <p:cNvSpPr/>
          <p:nvPr/>
        </p:nvSpPr>
        <p:spPr>
          <a:xfrm>
            <a:off x="5776195" y="3590205"/>
            <a:ext cx="288032" cy="2880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4379706A-280A-4B5E-8AD3-05418320EEE3}"/>
              </a:ext>
            </a:extLst>
          </p:cNvPr>
          <p:cNvGrpSpPr/>
          <p:nvPr/>
        </p:nvGrpSpPr>
        <p:grpSpPr>
          <a:xfrm>
            <a:off x="7093181" y="2993093"/>
            <a:ext cx="2588147" cy="288032"/>
            <a:chOff x="971600" y="2059469"/>
            <a:chExt cx="2588147" cy="288032"/>
          </a:xfrm>
        </p:grpSpPr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8871E9FA-163F-4E90-A58B-B789F2E5B233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BAD7F6BC-7301-48E0-A059-F200D22A2003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>
              <a:extLst>
                <a:ext uri="{FF2B5EF4-FFF2-40B4-BE49-F238E27FC236}">
                  <a16:creationId xmlns:a16="http://schemas.microsoft.com/office/drawing/2014/main" id="{5ECA0A16-4CC5-4F5F-B5F0-C50521F89BE5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C9A02524-7287-49BC-9876-21DA0989A28D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0F28052D-8060-4BDA-A6F3-9C5B5E0912AC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Obdélník 51">
              <a:extLst>
                <a:ext uri="{FF2B5EF4-FFF2-40B4-BE49-F238E27FC236}">
                  <a16:creationId xmlns:a16="http://schemas.microsoft.com/office/drawing/2014/main" id="{E66F92FC-F83D-4FAE-BA3F-7187AD23BB65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9165E775-58D2-4D23-90F6-979E7E32CB77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87E061C2-291A-4582-B9AD-032805C2D5BF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Obdélník 54">
              <a:extLst>
                <a:ext uri="{FF2B5EF4-FFF2-40B4-BE49-F238E27FC236}">
                  <a16:creationId xmlns:a16="http://schemas.microsoft.com/office/drawing/2014/main" id="{1953DB48-6982-4906-B79C-1B8D8AB3EF1D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6" name="Skupina 55">
            <a:extLst>
              <a:ext uri="{FF2B5EF4-FFF2-40B4-BE49-F238E27FC236}">
                <a16:creationId xmlns:a16="http://schemas.microsoft.com/office/drawing/2014/main" id="{6B97BBB9-E40C-47B5-BAAE-B45E706E8A70}"/>
              </a:ext>
            </a:extLst>
          </p:cNvPr>
          <p:cNvGrpSpPr/>
          <p:nvPr/>
        </p:nvGrpSpPr>
        <p:grpSpPr>
          <a:xfrm>
            <a:off x="7094345" y="3303552"/>
            <a:ext cx="2588147" cy="288032"/>
            <a:chOff x="971600" y="2059469"/>
            <a:chExt cx="2588147" cy="288032"/>
          </a:xfrm>
        </p:grpSpPr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B526B496-7985-43D0-A417-5B3A8BEE0D69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Obdélník 57">
              <a:extLst>
                <a:ext uri="{FF2B5EF4-FFF2-40B4-BE49-F238E27FC236}">
                  <a16:creationId xmlns:a16="http://schemas.microsoft.com/office/drawing/2014/main" id="{A0882B63-33D2-4F02-BACE-6E93E1054458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Obdélník 58">
              <a:extLst>
                <a:ext uri="{FF2B5EF4-FFF2-40B4-BE49-F238E27FC236}">
                  <a16:creationId xmlns:a16="http://schemas.microsoft.com/office/drawing/2014/main" id="{35762453-EE80-410F-8AE9-D9B28C006074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14703257-6B80-4708-9D29-301B644D1F11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Obdélník 60">
              <a:extLst>
                <a:ext uri="{FF2B5EF4-FFF2-40B4-BE49-F238E27FC236}">
                  <a16:creationId xmlns:a16="http://schemas.microsoft.com/office/drawing/2014/main" id="{C10009B0-586F-44DA-A13A-A204EEC488F6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Obdélník 61">
              <a:extLst>
                <a:ext uri="{FF2B5EF4-FFF2-40B4-BE49-F238E27FC236}">
                  <a16:creationId xmlns:a16="http://schemas.microsoft.com/office/drawing/2014/main" id="{AE347FF6-6C1B-4218-BE33-269236752386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4523F67F-5B92-41A2-BDAA-E0F6666A0DF3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Obdélník 63">
              <a:extLst>
                <a:ext uri="{FF2B5EF4-FFF2-40B4-BE49-F238E27FC236}">
                  <a16:creationId xmlns:a16="http://schemas.microsoft.com/office/drawing/2014/main" id="{99BED577-606D-4EE9-99E0-5EA85FB2FB4E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8BCB88D1-1A7B-4A9D-892B-FC388F922160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AAA6D23B-D97B-401A-B21D-16746BA00446}"/>
              </a:ext>
            </a:extLst>
          </p:cNvPr>
          <p:cNvGrpSpPr/>
          <p:nvPr/>
        </p:nvGrpSpPr>
        <p:grpSpPr>
          <a:xfrm>
            <a:off x="7094345" y="3608035"/>
            <a:ext cx="2588147" cy="288032"/>
            <a:chOff x="971600" y="2059469"/>
            <a:chExt cx="2588147" cy="288032"/>
          </a:xfrm>
        </p:grpSpPr>
        <p:sp>
          <p:nvSpPr>
            <p:cNvPr id="67" name="Obdélník 66">
              <a:extLst>
                <a:ext uri="{FF2B5EF4-FFF2-40B4-BE49-F238E27FC236}">
                  <a16:creationId xmlns:a16="http://schemas.microsoft.com/office/drawing/2014/main" id="{2E002592-2114-4770-BA0C-4E81F907ECB2}"/>
                </a:ext>
              </a:extLst>
            </p:cNvPr>
            <p:cNvSpPr/>
            <p:nvPr/>
          </p:nvSpPr>
          <p:spPr>
            <a:xfrm>
              <a:off x="1547664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Obdélník 67">
              <a:extLst>
                <a:ext uri="{FF2B5EF4-FFF2-40B4-BE49-F238E27FC236}">
                  <a16:creationId xmlns:a16="http://schemas.microsoft.com/office/drawing/2014/main" id="{7ADA6D44-DAEB-48DB-9DF8-1D93FD913D22}"/>
                </a:ext>
              </a:extLst>
            </p:cNvPr>
            <p:cNvSpPr/>
            <p:nvPr/>
          </p:nvSpPr>
          <p:spPr>
            <a:xfrm>
              <a:off x="125963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Obdélník 68">
              <a:extLst>
                <a:ext uri="{FF2B5EF4-FFF2-40B4-BE49-F238E27FC236}">
                  <a16:creationId xmlns:a16="http://schemas.microsoft.com/office/drawing/2014/main" id="{0211A1D6-7BBA-4F28-B85D-81B803BFE037}"/>
                </a:ext>
              </a:extLst>
            </p:cNvPr>
            <p:cNvSpPr/>
            <p:nvPr/>
          </p:nvSpPr>
          <p:spPr>
            <a:xfrm>
              <a:off x="1835696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Obdélník 69">
              <a:extLst>
                <a:ext uri="{FF2B5EF4-FFF2-40B4-BE49-F238E27FC236}">
                  <a16:creationId xmlns:a16="http://schemas.microsoft.com/office/drawing/2014/main" id="{D0490534-EB43-4FCB-947E-995BBB872D35}"/>
                </a:ext>
              </a:extLst>
            </p:cNvPr>
            <p:cNvSpPr/>
            <p:nvPr/>
          </p:nvSpPr>
          <p:spPr>
            <a:xfrm>
              <a:off x="971600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Obdélník 70">
              <a:extLst>
                <a:ext uri="{FF2B5EF4-FFF2-40B4-BE49-F238E27FC236}">
                  <a16:creationId xmlns:a16="http://schemas.microsoft.com/office/drawing/2014/main" id="{7B9B0916-F1F7-4E85-8E14-130C2FC164C7}"/>
                </a:ext>
              </a:extLst>
            </p:cNvPr>
            <p:cNvSpPr/>
            <p:nvPr/>
          </p:nvSpPr>
          <p:spPr>
            <a:xfrm>
              <a:off x="2123728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Obdélník 71">
              <a:extLst>
                <a:ext uri="{FF2B5EF4-FFF2-40B4-BE49-F238E27FC236}">
                  <a16:creationId xmlns:a16="http://schemas.microsoft.com/office/drawing/2014/main" id="{CB9FDAAA-2D74-42E5-AAD5-1D418AA1C9BA}"/>
                </a:ext>
              </a:extLst>
            </p:cNvPr>
            <p:cNvSpPr/>
            <p:nvPr/>
          </p:nvSpPr>
          <p:spPr>
            <a:xfrm>
              <a:off x="241287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Obdélník 72">
              <a:extLst>
                <a:ext uri="{FF2B5EF4-FFF2-40B4-BE49-F238E27FC236}">
                  <a16:creationId xmlns:a16="http://schemas.microsoft.com/office/drawing/2014/main" id="{06DBEBFD-29D5-4CDC-B07C-28A5FFFBF620}"/>
                </a:ext>
              </a:extLst>
            </p:cNvPr>
            <p:cNvSpPr/>
            <p:nvPr/>
          </p:nvSpPr>
          <p:spPr>
            <a:xfrm>
              <a:off x="2699792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4A44976E-9DCC-4559-9EB8-1F140BD0301E}"/>
                </a:ext>
              </a:extLst>
            </p:cNvPr>
            <p:cNvSpPr/>
            <p:nvPr/>
          </p:nvSpPr>
          <p:spPr>
            <a:xfrm>
              <a:off x="2986707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D650B637-ACBD-4049-B422-6812B2CAB50F}"/>
                </a:ext>
              </a:extLst>
            </p:cNvPr>
            <p:cNvSpPr/>
            <p:nvPr/>
          </p:nvSpPr>
          <p:spPr>
            <a:xfrm>
              <a:off x="3271715" y="2059469"/>
              <a:ext cx="288032" cy="28803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Ovál 75">
            <a:extLst>
              <a:ext uri="{FF2B5EF4-FFF2-40B4-BE49-F238E27FC236}">
                <a16:creationId xmlns:a16="http://schemas.microsoft.com/office/drawing/2014/main" id="{4E196AC5-C820-411C-82ED-B7D0C7EBB171}"/>
              </a:ext>
            </a:extLst>
          </p:cNvPr>
          <p:cNvSpPr/>
          <p:nvPr/>
        </p:nvSpPr>
        <p:spPr>
          <a:xfrm>
            <a:off x="6804141" y="3426227"/>
            <a:ext cx="117869" cy="1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3A9469EF-D36B-4683-A18D-F628B9429807}"/>
                  </a:ext>
                </a:extLst>
              </p:cNvPr>
              <p:cNvSpPr txBox="1"/>
              <p:nvPr/>
            </p:nvSpPr>
            <p:spPr>
              <a:xfrm>
                <a:off x="2642037" y="4166269"/>
                <a:ext cx="66967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 =    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0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44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</m:oMath>
                  </m:oMathPara>
                </a14:m>
                <a:endParaRPr lang="cs-CZ" sz="4400" b="1" dirty="0"/>
              </a:p>
            </p:txBody>
          </p:sp>
        </mc:Choice>
        <mc:Fallback xmlns=""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3A9469EF-D36B-4683-A18D-F628B9429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37" y="4166269"/>
                <a:ext cx="6696744" cy="769441"/>
              </a:xfrm>
              <a:prstGeom prst="rect">
                <a:avLst/>
              </a:prstGeom>
              <a:blipFill>
                <a:blip r:embed="rId2"/>
                <a:stretch>
                  <a:fillRect b="-25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vá složená závorka 77">
            <a:extLst>
              <a:ext uri="{FF2B5EF4-FFF2-40B4-BE49-F238E27FC236}">
                <a16:creationId xmlns:a16="http://schemas.microsoft.com/office/drawing/2014/main" id="{AD5B2967-1263-44B3-99F2-E1271FE3E586}"/>
              </a:ext>
            </a:extLst>
          </p:cNvPr>
          <p:cNvSpPr/>
          <p:nvPr/>
        </p:nvSpPr>
        <p:spPr>
          <a:xfrm rot="5400000">
            <a:off x="3404534" y="1537612"/>
            <a:ext cx="245551" cy="25881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0052B0E7-369A-4EE1-90D9-1D37246C139F}"/>
              </a:ext>
            </a:extLst>
          </p:cNvPr>
          <p:cNvSpPr txBox="1"/>
          <p:nvPr/>
        </p:nvSpPr>
        <p:spPr>
          <a:xfrm>
            <a:off x="3052659" y="2369616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samples</a:t>
            </a:r>
            <a:endParaRPr lang="cs-CZ" dirty="0"/>
          </a:p>
        </p:txBody>
      </p:sp>
      <p:sp>
        <p:nvSpPr>
          <p:cNvPr id="80" name="Levá složená závorka 79">
            <a:extLst>
              <a:ext uri="{FF2B5EF4-FFF2-40B4-BE49-F238E27FC236}">
                <a16:creationId xmlns:a16="http://schemas.microsoft.com/office/drawing/2014/main" id="{499CBCF9-FBA2-4DCB-AA11-FAF7967289C9}"/>
              </a:ext>
            </a:extLst>
          </p:cNvPr>
          <p:cNvSpPr/>
          <p:nvPr/>
        </p:nvSpPr>
        <p:spPr>
          <a:xfrm rot="5400000">
            <a:off x="8250496" y="1520071"/>
            <a:ext cx="245551" cy="258814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B40F57CF-CFDC-46EF-AC09-11390C6E40AE}"/>
              </a:ext>
            </a:extLst>
          </p:cNvPr>
          <p:cNvSpPr txBox="1"/>
          <p:nvPr/>
        </p:nvSpPr>
        <p:spPr>
          <a:xfrm>
            <a:off x="7898621" y="235207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samples</a:t>
            </a:r>
            <a:endParaRPr lang="cs-CZ" dirty="0"/>
          </a:p>
        </p:txBody>
      </p:sp>
      <p:sp>
        <p:nvSpPr>
          <p:cNvPr id="82" name="Levá složená závorka 81">
            <a:extLst>
              <a:ext uri="{FF2B5EF4-FFF2-40B4-BE49-F238E27FC236}">
                <a16:creationId xmlns:a16="http://schemas.microsoft.com/office/drawing/2014/main" id="{2272B3C0-499E-42CB-94FD-826696068D21}"/>
              </a:ext>
            </a:extLst>
          </p:cNvPr>
          <p:cNvSpPr/>
          <p:nvPr/>
        </p:nvSpPr>
        <p:spPr>
          <a:xfrm rot="5400000">
            <a:off x="6083295" y="2372686"/>
            <a:ext cx="245551" cy="8640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EA4C35A4-978A-4E85-81FB-B1F00690AB9F}"/>
              </a:ext>
            </a:extLst>
          </p:cNvPr>
          <p:cNvSpPr txBox="1"/>
          <p:nvPr/>
        </p:nvSpPr>
        <p:spPr>
          <a:xfrm>
            <a:off x="5765813" y="2054721"/>
            <a:ext cx="817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mixing</a:t>
            </a:r>
          </a:p>
          <a:p>
            <a:r>
              <a:rPr lang="en-US" dirty="0"/>
              <a:t>matrix</a:t>
            </a:r>
            <a:endParaRPr lang="cs-CZ" dirty="0"/>
          </a:p>
        </p:txBody>
      </p:sp>
      <p:sp>
        <p:nvSpPr>
          <p:cNvPr id="84" name="Levá složená závorka 83">
            <a:extLst>
              <a:ext uri="{FF2B5EF4-FFF2-40B4-BE49-F238E27FC236}">
                <a16:creationId xmlns:a16="http://schemas.microsoft.com/office/drawing/2014/main" id="{5D402965-AE47-4083-BD47-CBE7256BBB26}"/>
              </a:ext>
            </a:extLst>
          </p:cNvPr>
          <p:cNvSpPr/>
          <p:nvPr/>
        </p:nvSpPr>
        <p:spPr>
          <a:xfrm>
            <a:off x="1950462" y="3030592"/>
            <a:ext cx="192057" cy="865475"/>
          </a:xfrm>
          <a:prstGeom prst="leftBrace">
            <a:avLst>
              <a:gd name="adj1" fmla="val 8333"/>
              <a:gd name="adj2" fmla="val 477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4072B965-74A5-4292-A002-2BC63ECC1F5D}"/>
              </a:ext>
            </a:extLst>
          </p:cNvPr>
          <p:cNvSpPr txBox="1"/>
          <p:nvPr/>
        </p:nvSpPr>
        <p:spPr>
          <a:xfrm rot="16200000">
            <a:off x="1400813" y="3229129"/>
            <a:ext cx="88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sensors</a:t>
            </a:r>
            <a:endParaRPr lang="cs-CZ" dirty="0"/>
          </a:p>
        </p:txBody>
      </p:sp>
      <p:grpSp>
        <p:nvGrpSpPr>
          <p:cNvPr id="86" name="Skupina 85">
            <a:extLst>
              <a:ext uri="{FF2B5EF4-FFF2-40B4-BE49-F238E27FC236}">
                <a16:creationId xmlns:a16="http://schemas.microsoft.com/office/drawing/2014/main" id="{26A32607-7F15-4310-95D4-E19960B5DE23}"/>
              </a:ext>
            </a:extLst>
          </p:cNvPr>
          <p:cNvGrpSpPr/>
          <p:nvPr/>
        </p:nvGrpSpPr>
        <p:grpSpPr>
          <a:xfrm>
            <a:off x="9770829" y="2732583"/>
            <a:ext cx="700001" cy="1425409"/>
            <a:chOff x="8365177" y="2876609"/>
            <a:chExt cx="700001" cy="1425409"/>
          </a:xfrm>
        </p:grpSpPr>
        <p:sp>
          <p:nvSpPr>
            <p:cNvPr id="87" name="Pravá složená závorka 86">
              <a:extLst>
                <a:ext uri="{FF2B5EF4-FFF2-40B4-BE49-F238E27FC236}">
                  <a16:creationId xmlns:a16="http://schemas.microsoft.com/office/drawing/2014/main" id="{2E355308-37B5-4498-925B-E30A043BD466}"/>
                </a:ext>
              </a:extLst>
            </p:cNvPr>
            <p:cNvSpPr/>
            <p:nvPr/>
          </p:nvSpPr>
          <p:spPr>
            <a:xfrm>
              <a:off x="8365177" y="3137119"/>
              <a:ext cx="144016" cy="88514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3B9B14AC-882F-457E-B36D-842B5FD1808B}"/>
                </a:ext>
              </a:extLst>
            </p:cNvPr>
            <p:cNvSpPr txBox="1"/>
            <p:nvPr/>
          </p:nvSpPr>
          <p:spPr>
            <a:xfrm rot="5400000">
              <a:off x="8029308" y="3266148"/>
              <a:ext cx="14254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independent sources</a:t>
              </a:r>
              <a:endParaRPr lang="cs-CZ" dirty="0"/>
            </a:p>
          </p:txBody>
        </p:sp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6E80C0E1-AC74-4D9D-8C8A-D963DAC6DB26}"/>
              </a:ext>
            </a:extLst>
          </p:cNvPr>
          <p:cNvGrpSpPr/>
          <p:nvPr/>
        </p:nvGrpSpPr>
        <p:grpSpPr>
          <a:xfrm>
            <a:off x="1919929" y="4872033"/>
            <a:ext cx="7925209" cy="1356174"/>
            <a:chOff x="50781" y="4969355"/>
            <a:chExt cx="7925209" cy="13561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ovéPole 89">
                  <a:extLst>
                    <a:ext uri="{FF2B5EF4-FFF2-40B4-BE49-F238E27FC236}">
                      <a16:creationId xmlns:a16="http://schemas.microsoft.com/office/drawing/2014/main" id="{6C79D297-75B2-41F3-A005-CF191F5C64E5}"/>
                    </a:ext>
                  </a:extLst>
                </p:cNvPr>
                <p:cNvSpPr txBox="1"/>
                <p:nvPr/>
              </p:nvSpPr>
              <p:spPr>
                <a:xfrm>
                  <a:off x="890562" y="5516054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cs-CZ" sz="4400" b="1" dirty="0"/>
                </a:p>
              </p:txBody>
            </p:sp>
          </mc:Choice>
          <mc:Fallback xmlns="">
            <p:sp>
              <p:nvSpPr>
                <p:cNvPr id="118" name="TextovéPole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562" y="5516054"/>
                  <a:ext cx="1296144" cy="58477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Obdélník 90">
              <a:extLst>
                <a:ext uri="{FF2B5EF4-FFF2-40B4-BE49-F238E27FC236}">
                  <a16:creationId xmlns:a16="http://schemas.microsoft.com/office/drawing/2014/main" id="{EB73EE90-5C41-41DD-8DFE-C423C35B400B}"/>
                </a:ext>
              </a:extLst>
            </p:cNvPr>
            <p:cNvSpPr/>
            <p:nvPr/>
          </p:nvSpPr>
          <p:spPr>
            <a:xfrm>
              <a:off x="2938113" y="564809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Obdélník 91">
              <a:extLst>
                <a:ext uri="{FF2B5EF4-FFF2-40B4-BE49-F238E27FC236}">
                  <a16:creationId xmlns:a16="http://schemas.microsoft.com/office/drawing/2014/main" id="{15D0990A-0A32-4125-B04E-9F292C9F928F}"/>
                </a:ext>
              </a:extLst>
            </p:cNvPr>
            <p:cNvSpPr/>
            <p:nvPr/>
          </p:nvSpPr>
          <p:spPr>
            <a:xfrm>
              <a:off x="2650081" y="564809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Obdélník 92">
              <a:extLst>
                <a:ext uri="{FF2B5EF4-FFF2-40B4-BE49-F238E27FC236}">
                  <a16:creationId xmlns:a16="http://schemas.microsoft.com/office/drawing/2014/main" id="{814C3E8A-CDCE-47FF-8E46-35D6363A8D1E}"/>
                </a:ext>
              </a:extLst>
            </p:cNvPr>
            <p:cNvSpPr/>
            <p:nvPr/>
          </p:nvSpPr>
          <p:spPr>
            <a:xfrm>
              <a:off x="2363104" y="564719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Obdélník 93">
              <a:extLst>
                <a:ext uri="{FF2B5EF4-FFF2-40B4-BE49-F238E27FC236}">
                  <a16:creationId xmlns:a16="http://schemas.microsoft.com/office/drawing/2014/main" id="{E094F0B9-8FDB-4CCD-83EF-A97DEE75505C}"/>
                </a:ext>
              </a:extLst>
            </p:cNvPr>
            <p:cNvSpPr/>
            <p:nvPr/>
          </p:nvSpPr>
          <p:spPr>
            <a:xfrm>
              <a:off x="2938113" y="5360067"/>
              <a:ext cx="288032" cy="2880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Obdélník 94">
              <a:extLst>
                <a:ext uri="{FF2B5EF4-FFF2-40B4-BE49-F238E27FC236}">
                  <a16:creationId xmlns:a16="http://schemas.microsoft.com/office/drawing/2014/main" id="{659A0A7C-8171-4E28-A21A-1B65E75FE130}"/>
                </a:ext>
              </a:extLst>
            </p:cNvPr>
            <p:cNvSpPr/>
            <p:nvPr/>
          </p:nvSpPr>
          <p:spPr>
            <a:xfrm>
              <a:off x="2650081" y="53600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Obdélník 95">
              <a:extLst>
                <a:ext uri="{FF2B5EF4-FFF2-40B4-BE49-F238E27FC236}">
                  <a16:creationId xmlns:a16="http://schemas.microsoft.com/office/drawing/2014/main" id="{B009C35B-36D8-4F88-881D-1FCA7CD0BE61}"/>
                </a:ext>
              </a:extLst>
            </p:cNvPr>
            <p:cNvSpPr/>
            <p:nvPr/>
          </p:nvSpPr>
          <p:spPr>
            <a:xfrm>
              <a:off x="2362049" y="536006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Obdélník 96">
              <a:extLst>
                <a:ext uri="{FF2B5EF4-FFF2-40B4-BE49-F238E27FC236}">
                  <a16:creationId xmlns:a16="http://schemas.microsoft.com/office/drawing/2014/main" id="{7BD5330E-FC14-4E84-BCF5-F85B4EE23D93}"/>
                </a:ext>
              </a:extLst>
            </p:cNvPr>
            <p:cNvSpPr/>
            <p:nvPr/>
          </p:nvSpPr>
          <p:spPr>
            <a:xfrm>
              <a:off x="2940285" y="5936131"/>
              <a:ext cx="288032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Obdélník 97">
              <a:extLst>
                <a:ext uri="{FF2B5EF4-FFF2-40B4-BE49-F238E27FC236}">
                  <a16:creationId xmlns:a16="http://schemas.microsoft.com/office/drawing/2014/main" id="{42784167-D99F-499D-A913-BF34D92F9CE8}"/>
                </a:ext>
              </a:extLst>
            </p:cNvPr>
            <p:cNvSpPr/>
            <p:nvPr/>
          </p:nvSpPr>
          <p:spPr>
            <a:xfrm>
              <a:off x="2652253" y="593613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Obdélník 98">
              <a:extLst>
                <a:ext uri="{FF2B5EF4-FFF2-40B4-BE49-F238E27FC236}">
                  <a16:creationId xmlns:a16="http://schemas.microsoft.com/office/drawing/2014/main" id="{3E891854-CB6C-478F-8526-BC1313007294}"/>
                </a:ext>
              </a:extLst>
            </p:cNvPr>
            <p:cNvSpPr/>
            <p:nvPr/>
          </p:nvSpPr>
          <p:spPr>
            <a:xfrm>
              <a:off x="2364221" y="593613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ovéPole 99">
                  <a:extLst>
                    <a:ext uri="{FF2B5EF4-FFF2-40B4-BE49-F238E27FC236}">
                      <a16:creationId xmlns:a16="http://schemas.microsoft.com/office/drawing/2014/main" id="{33715765-C9DC-4E79-A6EC-ED77B483699D}"/>
                    </a:ext>
                  </a:extLst>
                </p:cNvPr>
                <p:cNvSpPr txBox="1"/>
                <p:nvPr/>
              </p:nvSpPr>
              <p:spPr>
                <a:xfrm>
                  <a:off x="5099642" y="5531730"/>
                  <a:ext cx="129614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cs-CZ" sz="4400" b="1" dirty="0"/>
                </a:p>
              </p:txBody>
            </p:sp>
          </mc:Choice>
          <mc:Fallback xmlns="">
            <p:sp>
              <p:nvSpPr>
                <p:cNvPr id="130" name="TextovéPole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9642" y="5531730"/>
                  <a:ext cx="1296144" cy="58477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Obdélník 100">
              <a:extLst>
                <a:ext uri="{FF2B5EF4-FFF2-40B4-BE49-F238E27FC236}">
                  <a16:creationId xmlns:a16="http://schemas.microsoft.com/office/drawing/2014/main" id="{87B37F1C-846A-443C-8EF0-9757028EB37D}"/>
                </a:ext>
              </a:extLst>
            </p:cNvPr>
            <p:cNvSpPr/>
            <p:nvPr/>
          </p:nvSpPr>
          <p:spPr>
            <a:xfrm>
              <a:off x="7105378" y="5635279"/>
              <a:ext cx="288032" cy="2880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Obdélník 101">
              <a:extLst>
                <a:ext uri="{FF2B5EF4-FFF2-40B4-BE49-F238E27FC236}">
                  <a16:creationId xmlns:a16="http://schemas.microsoft.com/office/drawing/2014/main" id="{91E90B36-26EF-4DDD-8909-8ED719BD1FFE}"/>
                </a:ext>
              </a:extLst>
            </p:cNvPr>
            <p:cNvSpPr/>
            <p:nvPr/>
          </p:nvSpPr>
          <p:spPr>
            <a:xfrm>
              <a:off x="6817346" y="5635279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3" name="Obdélník 102">
              <a:extLst>
                <a:ext uri="{FF2B5EF4-FFF2-40B4-BE49-F238E27FC236}">
                  <a16:creationId xmlns:a16="http://schemas.microsoft.com/office/drawing/2014/main" id="{ADD3D44D-1EB0-4A82-B088-E8242F7D6672}"/>
                </a:ext>
              </a:extLst>
            </p:cNvPr>
            <p:cNvSpPr/>
            <p:nvPr/>
          </p:nvSpPr>
          <p:spPr>
            <a:xfrm>
              <a:off x="6530369" y="5634378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Obdélník 103">
              <a:extLst>
                <a:ext uri="{FF2B5EF4-FFF2-40B4-BE49-F238E27FC236}">
                  <a16:creationId xmlns:a16="http://schemas.microsoft.com/office/drawing/2014/main" id="{680BF806-0F4D-4110-864E-579181810182}"/>
                </a:ext>
              </a:extLst>
            </p:cNvPr>
            <p:cNvSpPr/>
            <p:nvPr/>
          </p:nvSpPr>
          <p:spPr>
            <a:xfrm>
              <a:off x="7105378" y="5347247"/>
              <a:ext cx="288032" cy="2880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Obdélník 104">
              <a:extLst>
                <a:ext uri="{FF2B5EF4-FFF2-40B4-BE49-F238E27FC236}">
                  <a16:creationId xmlns:a16="http://schemas.microsoft.com/office/drawing/2014/main" id="{06116248-767C-4C4D-BC6B-84700DB40B35}"/>
                </a:ext>
              </a:extLst>
            </p:cNvPr>
            <p:cNvSpPr/>
            <p:nvPr/>
          </p:nvSpPr>
          <p:spPr>
            <a:xfrm>
              <a:off x="6817346" y="534724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Obdélník 105">
              <a:extLst>
                <a:ext uri="{FF2B5EF4-FFF2-40B4-BE49-F238E27FC236}">
                  <a16:creationId xmlns:a16="http://schemas.microsoft.com/office/drawing/2014/main" id="{4B0EAD04-2FB2-480D-A117-2FAD1E591E40}"/>
                </a:ext>
              </a:extLst>
            </p:cNvPr>
            <p:cNvSpPr/>
            <p:nvPr/>
          </p:nvSpPr>
          <p:spPr>
            <a:xfrm>
              <a:off x="6529314" y="5347247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FAC18FE-C2D0-4E38-B976-3A44D494F8C3}"/>
                </a:ext>
              </a:extLst>
            </p:cNvPr>
            <p:cNvSpPr/>
            <p:nvPr/>
          </p:nvSpPr>
          <p:spPr>
            <a:xfrm>
              <a:off x="7107550" y="5923311"/>
              <a:ext cx="288032" cy="2880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Obdélník 107">
              <a:extLst>
                <a:ext uri="{FF2B5EF4-FFF2-40B4-BE49-F238E27FC236}">
                  <a16:creationId xmlns:a16="http://schemas.microsoft.com/office/drawing/2014/main" id="{D2BC7A8A-B666-4476-A412-D60FA2FA94C3}"/>
                </a:ext>
              </a:extLst>
            </p:cNvPr>
            <p:cNvSpPr/>
            <p:nvPr/>
          </p:nvSpPr>
          <p:spPr>
            <a:xfrm>
              <a:off x="6819518" y="5923311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1C909D2B-2714-437F-8EB8-69827197AA26}"/>
                </a:ext>
              </a:extLst>
            </p:cNvPr>
            <p:cNvSpPr/>
            <p:nvPr/>
          </p:nvSpPr>
          <p:spPr>
            <a:xfrm>
              <a:off x="6531486" y="5923311"/>
              <a:ext cx="288032" cy="288032"/>
            </a:xfrm>
            <a:prstGeom prst="rect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80B790CE-B546-4074-BB56-70B4E744CC25}"/>
                </a:ext>
              </a:extLst>
            </p:cNvPr>
            <p:cNvSpPr/>
            <p:nvPr/>
          </p:nvSpPr>
          <p:spPr>
            <a:xfrm>
              <a:off x="7685786" y="5634495"/>
              <a:ext cx="288032" cy="2880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Obdélník 110">
              <a:extLst>
                <a:ext uri="{FF2B5EF4-FFF2-40B4-BE49-F238E27FC236}">
                  <a16:creationId xmlns:a16="http://schemas.microsoft.com/office/drawing/2014/main" id="{5729BA51-EA85-4B90-96E3-95503D1DE0FD}"/>
                </a:ext>
              </a:extLst>
            </p:cNvPr>
            <p:cNvSpPr/>
            <p:nvPr/>
          </p:nvSpPr>
          <p:spPr>
            <a:xfrm>
              <a:off x="7397754" y="5634495"/>
              <a:ext cx="288032" cy="28803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Obdélník 111">
              <a:extLst>
                <a:ext uri="{FF2B5EF4-FFF2-40B4-BE49-F238E27FC236}">
                  <a16:creationId xmlns:a16="http://schemas.microsoft.com/office/drawing/2014/main" id="{5A186ED9-332A-4A89-9D29-35EA67C66C9E}"/>
                </a:ext>
              </a:extLst>
            </p:cNvPr>
            <p:cNvSpPr/>
            <p:nvPr/>
          </p:nvSpPr>
          <p:spPr>
            <a:xfrm>
              <a:off x="7685786" y="5346463"/>
              <a:ext cx="288032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Obdélník 112">
              <a:extLst>
                <a:ext uri="{FF2B5EF4-FFF2-40B4-BE49-F238E27FC236}">
                  <a16:creationId xmlns:a16="http://schemas.microsoft.com/office/drawing/2014/main" id="{8156F0B9-EF99-4CA0-BC1A-2CE7A286684E}"/>
                </a:ext>
              </a:extLst>
            </p:cNvPr>
            <p:cNvSpPr/>
            <p:nvPr/>
          </p:nvSpPr>
          <p:spPr>
            <a:xfrm>
              <a:off x="7397754" y="5346463"/>
              <a:ext cx="288032" cy="28803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Obdélník 113">
              <a:extLst>
                <a:ext uri="{FF2B5EF4-FFF2-40B4-BE49-F238E27FC236}">
                  <a16:creationId xmlns:a16="http://schemas.microsoft.com/office/drawing/2014/main" id="{32E09E7C-3226-4A76-A0AA-968A72E96AAD}"/>
                </a:ext>
              </a:extLst>
            </p:cNvPr>
            <p:cNvSpPr/>
            <p:nvPr/>
          </p:nvSpPr>
          <p:spPr>
            <a:xfrm>
              <a:off x="7687958" y="5922527"/>
              <a:ext cx="288032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0401B37-1286-4E35-8FE1-3F96793E593A}"/>
                </a:ext>
              </a:extLst>
            </p:cNvPr>
            <p:cNvSpPr/>
            <p:nvPr/>
          </p:nvSpPr>
          <p:spPr>
            <a:xfrm>
              <a:off x="7399926" y="5922527"/>
              <a:ext cx="288032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D65E72BA-8A72-499E-810D-F74BCE0A9606}"/>
                </a:ext>
              </a:extLst>
            </p:cNvPr>
            <p:cNvSpPr txBox="1"/>
            <p:nvPr/>
          </p:nvSpPr>
          <p:spPr>
            <a:xfrm>
              <a:off x="50781" y="5228879"/>
              <a:ext cx="1957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Determined model</a:t>
              </a:r>
              <a:endParaRPr lang="cs-CZ" dirty="0"/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679556ED-FA6D-44E1-BEE6-0DFABB7E1E2C}"/>
                </a:ext>
              </a:extLst>
            </p:cNvPr>
            <p:cNvSpPr txBox="1"/>
            <p:nvPr/>
          </p:nvSpPr>
          <p:spPr>
            <a:xfrm>
              <a:off x="3762377" y="5243456"/>
              <a:ext cx="2519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Underdetermined model</a:t>
              </a:r>
              <a:endParaRPr lang="cs-CZ" dirty="0"/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F4E78E4B-5D88-4F49-977F-FF474010EDD2}"/>
                </a:ext>
              </a:extLst>
            </p:cNvPr>
            <p:cNvSpPr txBox="1"/>
            <p:nvPr/>
          </p:nvSpPr>
          <p:spPr>
            <a:xfrm>
              <a:off x="2298793" y="4969355"/>
              <a:ext cx="1013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#sources</a:t>
              </a:r>
              <a:endParaRPr lang="cs-CZ" dirty="0"/>
            </a:p>
          </p:txBody>
        </p:sp>
        <p:sp>
          <p:nvSpPr>
            <p:cNvPr id="119" name="TextovéPole 118">
              <a:extLst>
                <a:ext uri="{FF2B5EF4-FFF2-40B4-BE49-F238E27FC236}">
                  <a16:creationId xmlns:a16="http://schemas.microsoft.com/office/drawing/2014/main" id="{1440C971-3AE5-468D-9817-D566167557A9}"/>
                </a:ext>
              </a:extLst>
            </p:cNvPr>
            <p:cNvSpPr txBox="1"/>
            <p:nvPr/>
          </p:nvSpPr>
          <p:spPr>
            <a:xfrm>
              <a:off x="6732527" y="4996439"/>
              <a:ext cx="1013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#sources</a:t>
              </a:r>
              <a:endParaRPr lang="cs-CZ" dirty="0"/>
            </a:p>
          </p:txBody>
        </p:sp>
        <p:sp>
          <p:nvSpPr>
            <p:cNvPr id="120" name="TextovéPole 119">
              <a:extLst>
                <a:ext uri="{FF2B5EF4-FFF2-40B4-BE49-F238E27FC236}">
                  <a16:creationId xmlns:a16="http://schemas.microsoft.com/office/drawing/2014/main" id="{0AEE58A5-0EB0-4EBF-AF30-91F3CDA60DD0}"/>
                </a:ext>
              </a:extLst>
            </p:cNvPr>
            <p:cNvSpPr txBox="1"/>
            <p:nvPr/>
          </p:nvSpPr>
          <p:spPr>
            <a:xfrm rot="16200000">
              <a:off x="1670722" y="5604679"/>
              <a:ext cx="1004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#sensors</a:t>
              </a:r>
              <a:endParaRPr lang="cs-CZ" dirty="0"/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3CB58711-BA76-416F-90B1-CB7D821D2DDB}"/>
                </a:ext>
              </a:extLst>
            </p:cNvPr>
            <p:cNvSpPr txBox="1"/>
            <p:nvPr/>
          </p:nvSpPr>
          <p:spPr>
            <a:xfrm rot="16200000">
              <a:off x="5851733" y="5638546"/>
              <a:ext cx="1004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#sensors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41034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A79965-F474-4BE5-B408-2BB40C26C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0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3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702DF6E-523B-4D10-A774-DB224041A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328" y="579804"/>
            <a:ext cx="8352159" cy="1163796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Instantaneous Mixing Model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 Separation (BSS)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cs-CZ" sz="1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Independent Component Analysis (ICA)</a:t>
            </a:r>
            <a:endParaRPr lang="cs-CZ" altLang="cs-CZ" sz="1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5" name="TextovéPole 1">
            <a:extLst>
              <a:ext uri="{FF2B5EF4-FFF2-40B4-BE49-F238E27FC236}">
                <a16:creationId xmlns:a16="http://schemas.microsoft.com/office/drawing/2014/main" id="{FC582C10-F0BD-42C4-B0CB-E4644FE59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842" y="6544115"/>
            <a:ext cx="770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 sz="1000" b="1" dirty="0">
              <a:latin typeface="Myriad Pro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D07721B-0EFB-4D1A-9A05-1CB2F41B01BB}"/>
                  </a:ext>
                </a:extLst>
              </p:cNvPr>
              <p:cNvSpPr txBox="1"/>
              <p:nvPr/>
            </p:nvSpPr>
            <p:spPr>
              <a:xfrm>
                <a:off x="2645177" y="5159671"/>
                <a:ext cx="6624735" cy="165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𝐒</m:t>
                      </m:r>
                      <m:r>
                        <a:rPr lang="en-US" sz="3600" dirty="0">
                          <a:latin typeface="Cambria Math" panose="02040503050406030204" pitchFamily="18" charset="0"/>
                        </a:rPr>
                        <m:t>      =    </m:t>
                      </m:r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3600" dirty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dirty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3600" b="1" i="0" dirty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cs-CZ" sz="3600" b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CD07721B-0EFB-4D1A-9A05-1CB2F41B0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77" y="5159671"/>
                <a:ext cx="6624735" cy="16566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0F5F6D5-6D50-4B74-92C0-AA298C1712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39780"/>
              </p:ext>
            </p:extLst>
          </p:nvPr>
        </p:nvGraphicFramePr>
        <p:xfrm>
          <a:off x="1565057" y="2211429"/>
          <a:ext cx="8640960" cy="282116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model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underdetermined</a:t>
                      </a:r>
                      <a:endParaRPr lang="cs-CZ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#sources</a:t>
                      </a:r>
                      <a:endParaRPr lang="cs-CZ" dirty="0"/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#sources</a:t>
                      </a:r>
                      <a:r>
                        <a:rPr lang="en-US" baseline="0" dirty="0"/>
                        <a:t> = </a:t>
                      </a:r>
                      <a:r>
                        <a:rPr lang="en-US" dirty="0"/>
                        <a:t>#sensors</a:t>
                      </a:r>
                      <a:endParaRPr lang="cs-CZ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#sources</a:t>
                      </a:r>
                      <a:r>
                        <a:rPr lang="en-US" baseline="0" dirty="0"/>
                        <a:t> &gt; </a:t>
                      </a:r>
                      <a:r>
                        <a:rPr lang="en-US" dirty="0"/>
                        <a:t>#sensors</a:t>
                      </a:r>
                      <a:endParaRPr lang="cs-CZ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Separating (de-mixing)</a:t>
                      </a:r>
                    </a:p>
                    <a:p>
                      <a:pPr algn="ctr"/>
                      <a:r>
                        <a:rPr lang="en-US" dirty="0"/>
                        <a:t>matrix</a:t>
                      </a:r>
                      <a:endParaRPr lang="cs-CZ" dirty="0"/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ym typeface="Wingdings" panose="05000000000000000000" pitchFamily="2" charset="2"/>
                        </a:rPr>
                        <a:t></a:t>
                      </a:r>
                      <a:endParaRPr lang="cs-CZ" sz="32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9FE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29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Dynamic</a:t>
                      </a:r>
                      <a:r>
                        <a:rPr lang="en-US" baseline="0" dirty="0"/>
                        <a:t> conditions</a:t>
                      </a:r>
                      <a:endParaRPr lang="cs-CZ" dirty="0"/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ym typeface="Wingdings" panose="05000000000000000000" pitchFamily="2" charset="2"/>
                        </a:rPr>
                        <a:t></a:t>
                      </a:r>
                      <a:endParaRPr lang="cs-CZ" sz="3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rgbClr val="6EFBF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Zaoblený obdélník 124">
            <a:extLst>
              <a:ext uri="{FF2B5EF4-FFF2-40B4-BE49-F238E27FC236}">
                <a16:creationId xmlns:a16="http://schemas.microsoft.com/office/drawing/2014/main" id="{E4FF768B-B3C3-4E3B-A421-C118027E0703}"/>
              </a:ext>
            </a:extLst>
          </p:cNvPr>
          <p:cNvSpPr/>
          <p:nvPr/>
        </p:nvSpPr>
        <p:spPr>
          <a:xfrm>
            <a:off x="4439326" y="2329436"/>
            <a:ext cx="2898534" cy="26253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126">
            <a:extLst>
              <a:ext uri="{FF2B5EF4-FFF2-40B4-BE49-F238E27FC236}">
                <a16:creationId xmlns:a16="http://schemas.microsoft.com/office/drawing/2014/main" id="{0FB95FB8-F6E5-4A16-BB90-0D4C3545FE39}"/>
              </a:ext>
            </a:extLst>
          </p:cNvPr>
          <p:cNvSpPr/>
          <p:nvPr/>
        </p:nvSpPr>
        <p:spPr>
          <a:xfrm>
            <a:off x="1565057" y="3636908"/>
            <a:ext cx="2791294" cy="67510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1861880-86B0-46A4-B83D-9B1EDD14DF7D}"/>
              </a:ext>
            </a:extLst>
          </p:cNvPr>
          <p:cNvSpPr txBox="1"/>
          <p:nvPr/>
        </p:nvSpPr>
        <p:spPr>
          <a:xfrm>
            <a:off x="6185964" y="4113190"/>
            <a:ext cx="851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?</a:t>
            </a:r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6518DE-10BD-46C2-BB0D-446867CBAF32}"/>
              </a:ext>
            </a:extLst>
          </p:cNvPr>
          <p:cNvSpPr txBox="1"/>
          <p:nvPr/>
        </p:nvSpPr>
        <p:spPr>
          <a:xfrm>
            <a:off x="6678867" y="2737458"/>
            <a:ext cx="851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?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2708920"/>
            <a:ext cx="8229600" cy="1301006"/>
          </a:xfrm>
        </p:spPr>
        <p:txBody>
          <a:bodyPr/>
          <a:lstStyle/>
          <a:p>
            <a:r>
              <a:rPr lang="en-US" dirty="0"/>
              <a:t>BL</a:t>
            </a:r>
            <a:r>
              <a:rPr lang="cs-CZ" dirty="0"/>
              <a:t>IND SOURCE EXTRACTION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2C72917-3A17-1541-BA7F-AC8A8EDAFCC8}"/>
              </a:ext>
            </a:extLst>
          </p:cNvPr>
          <p:cNvSpPr/>
          <p:nvPr/>
        </p:nvSpPr>
        <p:spPr>
          <a:xfrm>
            <a:off x="675861" y="689113"/>
            <a:ext cx="10774017" cy="5592417"/>
          </a:xfrm>
          <a:prstGeom prst="rect">
            <a:avLst/>
          </a:prstGeom>
          <a:solidFill>
            <a:srgbClr val="174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1BB14C6-EDDA-4644-875A-CA0DD9A74E6D}"/>
              </a:ext>
            </a:extLst>
          </p:cNvPr>
          <p:cNvSpPr txBox="1">
            <a:spLocks/>
          </p:cNvSpPr>
          <p:nvPr/>
        </p:nvSpPr>
        <p:spPr>
          <a:xfrm>
            <a:off x="2194184" y="2778497"/>
            <a:ext cx="8229600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BL</a:t>
            </a:r>
            <a:r>
              <a:rPr lang="cs-CZ" dirty="0">
                <a:solidFill>
                  <a:schemeClr val="bg1"/>
                </a:solidFill>
                <a:latin typeface="Century Gothic" panose="020B0502020202020204" pitchFamily="34" charset="0"/>
              </a:rPr>
              <a:t>IND SOURCE EXTRACTION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D60CCCB5-B83A-4C4F-8528-CD70A893D443}"/>
              </a:ext>
            </a:extLst>
          </p:cNvPr>
          <p:cNvCxnSpPr>
            <a:cxnSpLocks/>
          </p:cNvCxnSpPr>
          <p:nvPr/>
        </p:nvCxnSpPr>
        <p:spPr>
          <a:xfrm>
            <a:off x="2078066" y="3923943"/>
            <a:ext cx="7794171" cy="0"/>
          </a:xfrm>
          <a:prstGeom prst="line">
            <a:avLst/>
          </a:prstGeom>
          <a:ln>
            <a:solidFill>
              <a:srgbClr val="6EFBF7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751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7579F398-F17B-40AB-9607-7F3A9BD5D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920" y="837711"/>
            <a:ext cx="8352159" cy="116379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Blind Source</a:t>
            </a:r>
            <a:r>
              <a:rPr lang="en-US" altLang="cs-CZ" b="1" dirty="0">
                <a:latin typeface="Century Gothic" panose="020B0502020202020204" pitchFamily="34" charset="0"/>
              </a:rPr>
              <a:t> </a:t>
            </a:r>
            <a:r>
              <a:rPr lang="en-US" altLang="cs-CZ" b="1" dirty="0">
                <a:solidFill>
                  <a:srgbClr val="5FDBD8"/>
                </a:solidFill>
                <a:latin typeface="Century Gothic" panose="020B0502020202020204" pitchFamily="34" charset="0"/>
              </a:rPr>
              <a:t>Extraction</a:t>
            </a:r>
            <a:r>
              <a:rPr lang="en-US" altLang="cs-CZ" b="1" dirty="0">
                <a:latin typeface="Century Gothic" panose="020B0502020202020204" pitchFamily="34" charset="0"/>
              </a:rPr>
              <a:t> </a:t>
            </a:r>
            <a:r>
              <a:rPr lang="en-US" altLang="cs-CZ" b="1" dirty="0">
                <a:solidFill>
                  <a:srgbClr val="002060"/>
                </a:solidFill>
                <a:latin typeface="Century Gothic" panose="020B0502020202020204" pitchFamily="34" charset="0"/>
              </a:rPr>
              <a:t>(BS</a:t>
            </a:r>
            <a:r>
              <a:rPr lang="en-US" altLang="cs-CZ" b="1" dirty="0">
                <a:solidFill>
                  <a:srgbClr val="5FDBD8"/>
                </a:solidFill>
                <a:latin typeface="Century Gothic" panose="020B0502020202020204" pitchFamily="34" charset="0"/>
              </a:rPr>
              <a:t>E</a:t>
            </a:r>
            <a:r>
              <a:rPr lang="en-US" altLang="cs-CZ" b="1" dirty="0">
                <a:latin typeface="Century Gothic" panose="020B0502020202020204" pitchFamily="34" charset="0"/>
              </a:rPr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cs-CZ" altLang="cs-CZ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A363B8C-1AF5-42FC-AD0C-96269B67ADC9}"/>
              </a:ext>
            </a:extLst>
          </p:cNvPr>
          <p:cNvSpPr txBox="1"/>
          <p:nvPr/>
        </p:nvSpPr>
        <p:spPr>
          <a:xfrm>
            <a:off x="2159432" y="235521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goal of BSS: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B3B5A8-A517-491A-85C1-906FCAE2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047" y="2001507"/>
            <a:ext cx="2465960" cy="107736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3E1DE3-EC64-493B-89AD-0D14CB99F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31" y="3906386"/>
            <a:ext cx="2389191" cy="1052174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FE15FDAF-7C14-40DE-813F-0CBB33A7538D}"/>
              </a:ext>
            </a:extLst>
          </p:cNvPr>
          <p:cNvGrpSpPr/>
          <p:nvPr/>
        </p:nvGrpSpPr>
        <p:grpSpPr>
          <a:xfrm>
            <a:off x="2186291" y="3900672"/>
            <a:ext cx="4951934" cy="1052174"/>
            <a:chOff x="464340" y="4038354"/>
            <a:chExt cx="4951934" cy="1052174"/>
          </a:xfrm>
        </p:grpSpPr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378785D-804E-4E3D-B000-EBAC0F6C5266}"/>
                </a:ext>
              </a:extLst>
            </p:cNvPr>
            <p:cNvSpPr txBox="1"/>
            <p:nvPr/>
          </p:nvSpPr>
          <p:spPr>
            <a:xfrm>
              <a:off x="464340" y="4564441"/>
              <a:ext cx="1731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The goal of </a:t>
              </a:r>
              <a:r>
                <a:rPr lang="en-US" dirty="0">
                  <a:solidFill>
                    <a:srgbClr val="5FDBD8"/>
                  </a:solidFill>
                </a:rPr>
                <a:t>BSE</a:t>
              </a:r>
              <a:r>
                <a:rPr lang="en-US" dirty="0"/>
                <a:t>:</a:t>
              </a:r>
              <a:endParaRPr lang="cs-CZ" dirty="0"/>
            </a:p>
          </p:txBody>
        </p:sp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31FC2B21-D019-47A4-9731-C14596E8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3941" y="4038354"/>
              <a:ext cx="3162333" cy="1052174"/>
            </a:xfrm>
            <a:prstGeom prst="rect">
              <a:avLst/>
            </a:prstGeom>
          </p:spPr>
        </p:pic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1B83559B-7C7A-48C9-BA06-DB273472C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730" y="2012276"/>
            <a:ext cx="3423701" cy="106659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C66CD8C-DCD3-4CC9-A13C-39C5743CE3F9}"/>
              </a:ext>
            </a:extLst>
          </p:cNvPr>
          <p:cNvSpPr txBox="1"/>
          <p:nvPr/>
        </p:nvSpPr>
        <p:spPr>
          <a:xfrm>
            <a:off x="2159432" y="5654406"/>
            <a:ext cx="770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Keep in mind:</a:t>
            </a:r>
            <a:r>
              <a:rPr lang="en-US" dirty="0">
                <a:latin typeface="Century Gothic" panose="020B0502020202020204" pitchFamily="34" charset="0"/>
              </a:rPr>
              <a:t> When data obey the BSS mixing model, the BSE problem is just a subtask of BSS unless it models the data differently.</a:t>
            </a:r>
          </a:p>
        </p:txBody>
      </p:sp>
    </p:spTree>
    <p:extLst>
      <p:ext uri="{BB962C8B-B14F-4D97-AF65-F5344CB8AC3E}">
        <p14:creationId xmlns:p14="http://schemas.microsoft.com/office/powerpoint/2010/main" val="192731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815</Words>
  <Application>Microsoft Office PowerPoint</Application>
  <PresentationFormat>Širokoúhlá obrazovka</PresentationFormat>
  <Paragraphs>195</Paragraphs>
  <Slides>24</Slides>
  <Notes>0</Notes>
  <HiddenSlides>2</HiddenSlides>
  <MMClips>4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Century Gothic</vt:lpstr>
      <vt:lpstr>Myriad Pro</vt:lpstr>
      <vt:lpstr>Wingdings</vt:lpstr>
      <vt:lpstr>Motiv Office</vt:lpstr>
      <vt:lpstr>Prezentace aplikace PowerPoint</vt:lpstr>
      <vt:lpstr>Prezentace aplikace PowerPoint</vt:lpstr>
      <vt:lpstr>BLIND SOURCE SEPARATION</vt:lpstr>
      <vt:lpstr>Prezentace aplikace PowerPoint</vt:lpstr>
      <vt:lpstr>Prezentace aplikace PowerPoint</vt:lpstr>
      <vt:lpstr>Prezentace aplikace PowerPoint</vt:lpstr>
      <vt:lpstr>Prezentace aplikace PowerPoint</vt:lpstr>
      <vt:lpstr>BLIND SOURCE EXTRACTION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Václav Kautský</dc:creator>
  <cp:lastModifiedBy>Václav Kautský</cp:lastModifiedBy>
  <cp:revision>35</cp:revision>
  <dcterms:created xsi:type="dcterms:W3CDTF">2020-09-17T18:06:26Z</dcterms:created>
  <dcterms:modified xsi:type="dcterms:W3CDTF">2021-06-24T09:29:55Z</dcterms:modified>
</cp:coreProperties>
</file>